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4"/>
    <p:sldMasterId id="214748370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Lato"/>
      <p:regular r:id="rId20"/>
      <p:bold r:id="rId21"/>
      <p:italic r:id="rId22"/>
      <p:boldItalic r:id="rId23"/>
    </p:embeddedFont>
    <p:embeddedFont>
      <p:font typeface="Lato Ligh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LatoLight-regular.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Light-italic.fntdata"/><Relationship Id="rId25" Type="http://schemas.openxmlformats.org/officeDocument/2006/relationships/font" Target="fonts/LatoLight-bold.fntdata"/><Relationship Id="rId27" Type="http://schemas.openxmlformats.org/officeDocument/2006/relationships/font" Target="fonts/Lato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c5e70e57f6_2_4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3c5e70e57f6_2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c5e70e57f6_1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c5e70e57f6_1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c5e70e57f6_2_4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3c5e70e57f6_2_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c5e70e57f6_11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3c5e70e57f6_1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c5e70e57f6_1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c5e70e57f6_1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c5e70e57f6_1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c5e70e57f6_1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c5e70e57f6_2_48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3c5e70e57f6_2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c5e70e57f6_1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c5e70e57f6_1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c5e70e57f6_1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c5e70e57f6_1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c5e70e57f6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c5e70e57f6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c5e70e57f6_1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c5e70e57f6_1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c5e70e57f6_1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c5e70e57f6_1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c5e70e57f6_1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c5e70e57f6_1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jp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jp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9.jp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jp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jp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jp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1.jp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8.jp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3.jp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jp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15.jp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17.jp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5.jp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32.png"/><Relationship Id="rId4"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jpg"/><Relationship Id="rId3"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jpg"/><Relationship Id="rId3"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50.png"/><Relationship Id="rId4"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50.png"/><Relationship Id="rId4"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jpg"/><Relationship Id="rId3"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 Id="rId3"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jpg"/><Relationship Id="rId3"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jpg"/><Relationship Id="rId3"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jpg"/><Relationship Id="rId3"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 Id="rId3" Type="http://schemas.openxmlformats.org/officeDocument/2006/relationships/image" Target="../media/image3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 Id="rId3" Type="http://schemas.openxmlformats.org/officeDocument/2006/relationships/image" Target="../media/image3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 Id="rId3" Type="http://schemas.openxmlformats.org/officeDocument/2006/relationships/image" Target="../media/image50.png"/><Relationship Id="rId4"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 Id="rId3"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jpg"/><Relationship Id="rId3"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5">
  <p:cSld name="Cover 15">
    <p:spTree>
      <p:nvGrpSpPr>
        <p:cNvPr id="52" name="Shape 52"/>
        <p:cNvGrpSpPr/>
        <p:nvPr/>
      </p:nvGrpSpPr>
      <p:grpSpPr>
        <a:xfrm>
          <a:off x="0" y="0"/>
          <a:ext cx="0" cy="0"/>
          <a:chOff x="0" y="0"/>
          <a:chExt cx="0" cy="0"/>
        </a:xfrm>
      </p:grpSpPr>
      <p:pic>
        <p:nvPicPr>
          <p:cNvPr id="53" name="Google Shape;53;p15"/>
          <p:cNvPicPr preferRelativeResize="0"/>
          <p:nvPr/>
        </p:nvPicPr>
        <p:blipFill rotWithShape="1">
          <a:blip r:embed="rId2">
            <a:alphaModFix amt="28000"/>
          </a:blip>
          <a:srcRect b="0" l="0" r="0" t="0"/>
          <a:stretch/>
        </p:blipFill>
        <p:spPr>
          <a:xfrm>
            <a:off x="-14286" y="0"/>
            <a:ext cx="2462211" cy="5143497"/>
          </a:xfrm>
          <a:prstGeom prst="rect">
            <a:avLst/>
          </a:prstGeom>
          <a:noFill/>
          <a:ln>
            <a:noFill/>
          </a:ln>
        </p:spPr>
      </p:pic>
      <p:pic>
        <p:nvPicPr>
          <p:cNvPr id="54" name="Google Shape;54;p15"/>
          <p:cNvPicPr preferRelativeResize="0"/>
          <p:nvPr/>
        </p:nvPicPr>
        <p:blipFill rotWithShape="1">
          <a:blip r:embed="rId3">
            <a:alphaModFix/>
          </a:blip>
          <a:srcRect b="0" l="0" r="0" t="0"/>
          <a:stretch/>
        </p:blipFill>
        <p:spPr>
          <a:xfrm>
            <a:off x="2451641" y="0"/>
            <a:ext cx="6703221" cy="3190187"/>
          </a:xfrm>
          <a:prstGeom prst="rect">
            <a:avLst/>
          </a:prstGeom>
          <a:noFill/>
          <a:ln>
            <a:noFill/>
          </a:ln>
        </p:spPr>
      </p:pic>
      <p:cxnSp>
        <p:nvCxnSpPr>
          <p:cNvPr id="55" name="Google Shape;55;p15"/>
          <p:cNvCxnSpPr/>
          <p:nvPr/>
        </p:nvCxnSpPr>
        <p:spPr>
          <a:xfrm rot="10800000">
            <a:off x="555229" y="3190189"/>
            <a:ext cx="1892696" cy="0"/>
          </a:xfrm>
          <a:prstGeom prst="straightConnector1">
            <a:avLst/>
          </a:prstGeom>
          <a:noFill/>
          <a:ln cap="flat" cmpd="sng" w="9525">
            <a:solidFill>
              <a:schemeClr val="accent1"/>
            </a:solidFill>
            <a:prstDash val="solid"/>
            <a:miter lim="800000"/>
            <a:headEnd len="sm" w="sm" type="none"/>
            <a:tailEnd len="sm" w="sm" type="none"/>
          </a:ln>
        </p:spPr>
      </p:cxnSp>
      <p:sp>
        <p:nvSpPr>
          <p:cNvPr id="56" name="Google Shape;56;p15"/>
          <p:cNvSpPr txBox="1"/>
          <p:nvPr>
            <p:ph idx="1" type="body"/>
          </p:nvPr>
        </p:nvSpPr>
        <p:spPr>
          <a:xfrm>
            <a:off x="2705100"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57" name="Google Shape;57;p15"/>
          <p:cNvSpPr txBox="1"/>
          <p:nvPr>
            <p:ph idx="2" type="body"/>
          </p:nvPr>
        </p:nvSpPr>
        <p:spPr>
          <a:xfrm>
            <a:off x="2705100"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58" name="Google Shape;58;p15"/>
          <p:cNvSpPr txBox="1"/>
          <p:nvPr>
            <p:ph idx="3" type="body"/>
          </p:nvPr>
        </p:nvSpPr>
        <p:spPr>
          <a:xfrm>
            <a:off x="2705099"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59" name="Google Shape;59;p15"/>
          <p:cNvPicPr preferRelativeResize="0"/>
          <p:nvPr/>
        </p:nvPicPr>
        <p:blipFill rotWithShape="1">
          <a:blip r:embed="rId4">
            <a:alphaModFix/>
          </a:blip>
          <a:srcRect b="0" l="0" r="0" t="0"/>
          <a:stretch/>
        </p:blipFill>
        <p:spPr>
          <a:xfrm>
            <a:off x="449777" y="2486581"/>
            <a:ext cx="1567544" cy="57032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over 01">
    <p:spTree>
      <p:nvGrpSpPr>
        <p:cNvPr id="60" name="Shape 60"/>
        <p:cNvGrpSpPr/>
        <p:nvPr/>
      </p:nvGrpSpPr>
      <p:grpSpPr>
        <a:xfrm>
          <a:off x="0" y="0"/>
          <a:ext cx="0" cy="0"/>
          <a:chOff x="0" y="0"/>
          <a:chExt cx="0" cy="0"/>
        </a:xfrm>
      </p:grpSpPr>
      <p:pic>
        <p:nvPicPr>
          <p:cNvPr id="61" name="Google Shape;61;p16"/>
          <p:cNvPicPr preferRelativeResize="0"/>
          <p:nvPr/>
        </p:nvPicPr>
        <p:blipFill rotWithShape="1">
          <a:blip r:embed="rId2">
            <a:alphaModFix amt="28000"/>
          </a:blip>
          <a:srcRect b="0" l="0" r="0" t="0"/>
          <a:stretch/>
        </p:blipFill>
        <p:spPr>
          <a:xfrm>
            <a:off x="-32346" y="1"/>
            <a:ext cx="2480271" cy="5143499"/>
          </a:xfrm>
          <a:custGeom>
            <a:rect b="b" l="l" r="r" t="t"/>
            <a:pathLst>
              <a:path extrusionOk="0" h="6857999" w="3307028">
                <a:moveTo>
                  <a:pt x="0" y="0"/>
                </a:moveTo>
                <a:lnTo>
                  <a:pt x="3307028" y="0"/>
                </a:lnTo>
                <a:lnTo>
                  <a:pt x="3307028" y="6857999"/>
                </a:lnTo>
                <a:lnTo>
                  <a:pt x="0" y="6857999"/>
                </a:lnTo>
                <a:close/>
              </a:path>
            </a:pathLst>
          </a:custGeom>
          <a:noFill/>
          <a:ln>
            <a:noFill/>
          </a:ln>
        </p:spPr>
      </p:pic>
      <p:pic>
        <p:nvPicPr>
          <p:cNvPr id="62" name="Google Shape;62;p16"/>
          <p:cNvPicPr preferRelativeResize="0"/>
          <p:nvPr/>
        </p:nvPicPr>
        <p:blipFill rotWithShape="1">
          <a:blip r:embed="rId3">
            <a:alphaModFix/>
          </a:blip>
          <a:srcRect b="0" l="0" r="0" t="37"/>
          <a:stretch/>
        </p:blipFill>
        <p:spPr>
          <a:xfrm>
            <a:off x="2447925" y="0"/>
            <a:ext cx="6710582" cy="3190188"/>
          </a:xfrm>
          <a:prstGeom prst="rect">
            <a:avLst/>
          </a:prstGeom>
          <a:noFill/>
          <a:ln>
            <a:noFill/>
          </a:ln>
        </p:spPr>
      </p:pic>
      <p:cxnSp>
        <p:nvCxnSpPr>
          <p:cNvPr id="63" name="Google Shape;63;p16"/>
          <p:cNvCxnSpPr/>
          <p:nvPr/>
        </p:nvCxnSpPr>
        <p:spPr>
          <a:xfrm rot="10800000">
            <a:off x="555229" y="3190189"/>
            <a:ext cx="1892696" cy="0"/>
          </a:xfrm>
          <a:prstGeom prst="straightConnector1">
            <a:avLst/>
          </a:prstGeom>
          <a:noFill/>
          <a:ln cap="flat" cmpd="sng" w="9525">
            <a:solidFill>
              <a:schemeClr val="accent1"/>
            </a:solidFill>
            <a:prstDash val="solid"/>
            <a:miter lim="800000"/>
            <a:headEnd len="sm" w="sm" type="none"/>
            <a:tailEnd len="sm" w="sm" type="none"/>
          </a:ln>
        </p:spPr>
      </p:cxnSp>
      <p:sp>
        <p:nvSpPr>
          <p:cNvPr id="64" name="Google Shape;64;p16"/>
          <p:cNvSpPr txBox="1"/>
          <p:nvPr>
            <p:ph idx="1" type="body"/>
          </p:nvPr>
        </p:nvSpPr>
        <p:spPr>
          <a:xfrm>
            <a:off x="2705100"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65" name="Google Shape;65;p16"/>
          <p:cNvSpPr txBox="1"/>
          <p:nvPr>
            <p:ph idx="2" type="body"/>
          </p:nvPr>
        </p:nvSpPr>
        <p:spPr>
          <a:xfrm>
            <a:off x="2705100"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66" name="Google Shape;66;p16"/>
          <p:cNvSpPr txBox="1"/>
          <p:nvPr>
            <p:ph idx="3" type="body"/>
          </p:nvPr>
        </p:nvSpPr>
        <p:spPr>
          <a:xfrm>
            <a:off x="2705099"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67" name="Google Shape;67;p16"/>
          <p:cNvPicPr preferRelativeResize="0"/>
          <p:nvPr/>
        </p:nvPicPr>
        <p:blipFill rotWithShape="1">
          <a:blip r:embed="rId4">
            <a:alphaModFix/>
          </a:blip>
          <a:srcRect b="0" l="0" r="0" t="0"/>
          <a:stretch/>
        </p:blipFill>
        <p:spPr>
          <a:xfrm>
            <a:off x="449777" y="2486581"/>
            <a:ext cx="1567544" cy="57032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over 02">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2">
            <a:alphaModFix amt="28000"/>
          </a:blip>
          <a:srcRect b="0" l="-586" r="0" t="0"/>
          <a:stretch/>
        </p:blipFill>
        <p:spPr>
          <a:xfrm>
            <a:off x="-14286" y="0"/>
            <a:ext cx="2447925" cy="5143500"/>
          </a:xfrm>
          <a:prstGeom prst="rect">
            <a:avLst/>
          </a:prstGeom>
          <a:noFill/>
          <a:ln>
            <a:noFill/>
          </a:ln>
        </p:spPr>
      </p:pic>
      <p:pic>
        <p:nvPicPr>
          <p:cNvPr id="70" name="Google Shape;70;p17"/>
          <p:cNvPicPr preferRelativeResize="0"/>
          <p:nvPr/>
        </p:nvPicPr>
        <p:blipFill rotWithShape="1">
          <a:blip r:embed="rId3">
            <a:alphaModFix/>
          </a:blip>
          <a:srcRect b="0" l="0" r="0" t="0"/>
          <a:stretch/>
        </p:blipFill>
        <p:spPr>
          <a:xfrm>
            <a:off x="2433639" y="0"/>
            <a:ext cx="6696075" cy="3190188"/>
          </a:xfrm>
          <a:prstGeom prst="rect">
            <a:avLst/>
          </a:prstGeom>
          <a:noFill/>
          <a:ln>
            <a:noFill/>
          </a:ln>
        </p:spPr>
      </p:pic>
      <p:cxnSp>
        <p:nvCxnSpPr>
          <p:cNvPr id="71" name="Google Shape;71;p17"/>
          <p:cNvCxnSpPr/>
          <p:nvPr/>
        </p:nvCxnSpPr>
        <p:spPr>
          <a:xfrm rot="10800000">
            <a:off x="555229" y="3190189"/>
            <a:ext cx="1892696" cy="0"/>
          </a:xfrm>
          <a:prstGeom prst="straightConnector1">
            <a:avLst/>
          </a:prstGeom>
          <a:noFill/>
          <a:ln cap="flat" cmpd="sng" w="9525">
            <a:solidFill>
              <a:schemeClr val="accent1"/>
            </a:solidFill>
            <a:prstDash val="solid"/>
            <a:miter lim="800000"/>
            <a:headEnd len="sm" w="sm" type="none"/>
            <a:tailEnd len="sm" w="sm" type="none"/>
          </a:ln>
        </p:spPr>
      </p:cxnSp>
      <p:sp>
        <p:nvSpPr>
          <p:cNvPr id="72" name="Google Shape;72;p17"/>
          <p:cNvSpPr txBox="1"/>
          <p:nvPr>
            <p:ph idx="1" type="body"/>
          </p:nvPr>
        </p:nvSpPr>
        <p:spPr>
          <a:xfrm>
            <a:off x="2705100"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73" name="Google Shape;73;p17"/>
          <p:cNvSpPr txBox="1"/>
          <p:nvPr>
            <p:ph idx="2" type="body"/>
          </p:nvPr>
        </p:nvSpPr>
        <p:spPr>
          <a:xfrm>
            <a:off x="2705100"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74" name="Google Shape;74;p17"/>
          <p:cNvSpPr txBox="1"/>
          <p:nvPr>
            <p:ph idx="3" type="body"/>
          </p:nvPr>
        </p:nvSpPr>
        <p:spPr>
          <a:xfrm>
            <a:off x="2705099"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75" name="Google Shape;75;p17"/>
          <p:cNvPicPr preferRelativeResize="0"/>
          <p:nvPr/>
        </p:nvPicPr>
        <p:blipFill rotWithShape="1">
          <a:blip r:embed="rId4">
            <a:alphaModFix/>
          </a:blip>
          <a:srcRect b="0" l="0" r="0" t="0"/>
          <a:stretch/>
        </p:blipFill>
        <p:spPr>
          <a:xfrm>
            <a:off x="449777" y="2486581"/>
            <a:ext cx="1567544" cy="57032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Cover 03">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mt="28000"/>
          </a:blip>
          <a:srcRect b="0" l="0" r="0" t="0"/>
          <a:stretch/>
        </p:blipFill>
        <p:spPr>
          <a:xfrm>
            <a:off x="-14286" y="-1"/>
            <a:ext cx="2447925" cy="5143498"/>
          </a:xfrm>
          <a:prstGeom prst="rect">
            <a:avLst/>
          </a:prstGeom>
          <a:noFill/>
          <a:ln>
            <a:noFill/>
          </a:ln>
        </p:spPr>
      </p:pic>
      <p:pic>
        <p:nvPicPr>
          <p:cNvPr id="78" name="Google Shape;78;p18"/>
          <p:cNvPicPr preferRelativeResize="0"/>
          <p:nvPr/>
        </p:nvPicPr>
        <p:blipFill rotWithShape="1">
          <a:blip r:embed="rId3">
            <a:alphaModFix/>
          </a:blip>
          <a:srcRect b="0" l="0" r="0" t="211"/>
          <a:stretch/>
        </p:blipFill>
        <p:spPr>
          <a:xfrm>
            <a:off x="2433639" y="1"/>
            <a:ext cx="6710361" cy="3190188"/>
          </a:xfrm>
          <a:prstGeom prst="rect">
            <a:avLst/>
          </a:prstGeom>
          <a:noFill/>
          <a:ln>
            <a:noFill/>
          </a:ln>
        </p:spPr>
      </p:pic>
      <p:cxnSp>
        <p:nvCxnSpPr>
          <p:cNvPr id="79" name="Google Shape;79;p18"/>
          <p:cNvCxnSpPr/>
          <p:nvPr/>
        </p:nvCxnSpPr>
        <p:spPr>
          <a:xfrm rot="10800000">
            <a:off x="555229" y="3190189"/>
            <a:ext cx="1892696" cy="0"/>
          </a:xfrm>
          <a:prstGeom prst="straightConnector1">
            <a:avLst/>
          </a:prstGeom>
          <a:noFill/>
          <a:ln cap="flat" cmpd="sng" w="9525">
            <a:solidFill>
              <a:schemeClr val="accent1"/>
            </a:solidFill>
            <a:prstDash val="solid"/>
            <a:miter lim="800000"/>
            <a:headEnd len="sm" w="sm" type="none"/>
            <a:tailEnd len="sm" w="sm" type="none"/>
          </a:ln>
        </p:spPr>
      </p:cxnSp>
      <p:sp>
        <p:nvSpPr>
          <p:cNvPr id="80" name="Google Shape;80;p18"/>
          <p:cNvSpPr txBox="1"/>
          <p:nvPr>
            <p:ph idx="1" type="body"/>
          </p:nvPr>
        </p:nvSpPr>
        <p:spPr>
          <a:xfrm>
            <a:off x="2705100"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81" name="Google Shape;81;p18"/>
          <p:cNvSpPr txBox="1"/>
          <p:nvPr>
            <p:ph idx="2" type="body"/>
          </p:nvPr>
        </p:nvSpPr>
        <p:spPr>
          <a:xfrm>
            <a:off x="2705100"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82" name="Google Shape;82;p18"/>
          <p:cNvSpPr txBox="1"/>
          <p:nvPr>
            <p:ph idx="3" type="body"/>
          </p:nvPr>
        </p:nvSpPr>
        <p:spPr>
          <a:xfrm>
            <a:off x="2705099"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83" name="Google Shape;83;p18"/>
          <p:cNvPicPr preferRelativeResize="0"/>
          <p:nvPr/>
        </p:nvPicPr>
        <p:blipFill rotWithShape="1">
          <a:blip r:embed="rId4">
            <a:alphaModFix/>
          </a:blip>
          <a:srcRect b="0" l="0" r="0" t="0"/>
          <a:stretch/>
        </p:blipFill>
        <p:spPr>
          <a:xfrm>
            <a:off x="449777" y="2486581"/>
            <a:ext cx="1567544" cy="57032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Cover 04">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mt="28000"/>
          </a:blip>
          <a:srcRect b="0" l="0" r="0" t="0"/>
          <a:stretch/>
        </p:blipFill>
        <p:spPr>
          <a:xfrm>
            <a:off x="-14286" y="0"/>
            <a:ext cx="2462211" cy="5143500"/>
          </a:xfrm>
          <a:prstGeom prst="rect">
            <a:avLst/>
          </a:prstGeom>
          <a:noFill/>
          <a:ln>
            <a:noFill/>
          </a:ln>
        </p:spPr>
      </p:pic>
      <p:pic>
        <p:nvPicPr>
          <p:cNvPr id="86" name="Google Shape;86;p19"/>
          <p:cNvPicPr preferRelativeResize="0"/>
          <p:nvPr/>
        </p:nvPicPr>
        <p:blipFill rotWithShape="1">
          <a:blip r:embed="rId3">
            <a:alphaModFix/>
          </a:blip>
          <a:srcRect b="0" l="-107" r="0" t="0"/>
          <a:stretch/>
        </p:blipFill>
        <p:spPr>
          <a:xfrm>
            <a:off x="2447925" y="1"/>
            <a:ext cx="6696075" cy="3190188"/>
          </a:xfrm>
          <a:prstGeom prst="rect">
            <a:avLst/>
          </a:prstGeom>
          <a:noFill/>
          <a:ln>
            <a:noFill/>
          </a:ln>
        </p:spPr>
      </p:pic>
      <p:cxnSp>
        <p:nvCxnSpPr>
          <p:cNvPr id="87" name="Google Shape;87;p19"/>
          <p:cNvCxnSpPr/>
          <p:nvPr/>
        </p:nvCxnSpPr>
        <p:spPr>
          <a:xfrm rot="10800000">
            <a:off x="555229" y="3190189"/>
            <a:ext cx="1892696" cy="0"/>
          </a:xfrm>
          <a:prstGeom prst="straightConnector1">
            <a:avLst/>
          </a:prstGeom>
          <a:noFill/>
          <a:ln cap="flat" cmpd="sng" w="9525">
            <a:solidFill>
              <a:schemeClr val="accent1"/>
            </a:solidFill>
            <a:prstDash val="solid"/>
            <a:miter lim="800000"/>
            <a:headEnd len="sm" w="sm" type="none"/>
            <a:tailEnd len="sm" w="sm" type="none"/>
          </a:ln>
        </p:spPr>
      </p:cxnSp>
      <p:sp>
        <p:nvSpPr>
          <p:cNvPr id="88" name="Google Shape;88;p19"/>
          <p:cNvSpPr txBox="1"/>
          <p:nvPr>
            <p:ph idx="1" type="body"/>
          </p:nvPr>
        </p:nvSpPr>
        <p:spPr>
          <a:xfrm>
            <a:off x="2705100"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89" name="Google Shape;89;p19"/>
          <p:cNvSpPr txBox="1"/>
          <p:nvPr>
            <p:ph idx="2" type="body"/>
          </p:nvPr>
        </p:nvSpPr>
        <p:spPr>
          <a:xfrm>
            <a:off x="2705100"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90" name="Google Shape;90;p19"/>
          <p:cNvSpPr txBox="1"/>
          <p:nvPr>
            <p:ph idx="3" type="body"/>
          </p:nvPr>
        </p:nvSpPr>
        <p:spPr>
          <a:xfrm>
            <a:off x="2705099"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91" name="Google Shape;91;p19"/>
          <p:cNvPicPr preferRelativeResize="0"/>
          <p:nvPr/>
        </p:nvPicPr>
        <p:blipFill rotWithShape="1">
          <a:blip r:embed="rId4">
            <a:alphaModFix/>
          </a:blip>
          <a:srcRect b="0" l="0" r="0" t="0"/>
          <a:stretch/>
        </p:blipFill>
        <p:spPr>
          <a:xfrm>
            <a:off x="449777" y="2486581"/>
            <a:ext cx="1567544" cy="57032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5">
  <p:cSld name="Cover 05">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mt="28000"/>
          </a:blip>
          <a:srcRect b="0" l="0" r="0" t="0"/>
          <a:stretch/>
        </p:blipFill>
        <p:spPr>
          <a:xfrm>
            <a:off x="-14286" y="1"/>
            <a:ext cx="2462211" cy="5143497"/>
          </a:xfrm>
          <a:prstGeom prst="rect">
            <a:avLst/>
          </a:prstGeom>
          <a:noFill/>
          <a:ln>
            <a:noFill/>
          </a:ln>
        </p:spPr>
      </p:pic>
      <p:pic>
        <p:nvPicPr>
          <p:cNvPr id="94" name="Google Shape;94;p20"/>
          <p:cNvPicPr preferRelativeResize="0"/>
          <p:nvPr/>
        </p:nvPicPr>
        <p:blipFill rotWithShape="1">
          <a:blip r:embed="rId3">
            <a:alphaModFix/>
          </a:blip>
          <a:srcRect b="0" l="0" r="0" t="0"/>
          <a:stretch/>
        </p:blipFill>
        <p:spPr>
          <a:xfrm>
            <a:off x="2447925" y="0"/>
            <a:ext cx="6696075" cy="3190188"/>
          </a:xfrm>
          <a:prstGeom prst="rect">
            <a:avLst/>
          </a:prstGeom>
          <a:noFill/>
          <a:ln>
            <a:noFill/>
          </a:ln>
        </p:spPr>
      </p:pic>
      <p:cxnSp>
        <p:nvCxnSpPr>
          <p:cNvPr id="95" name="Google Shape;95;p20"/>
          <p:cNvCxnSpPr/>
          <p:nvPr/>
        </p:nvCxnSpPr>
        <p:spPr>
          <a:xfrm rot="10800000">
            <a:off x="555229" y="3190189"/>
            <a:ext cx="1892696" cy="0"/>
          </a:xfrm>
          <a:prstGeom prst="straightConnector1">
            <a:avLst/>
          </a:prstGeom>
          <a:noFill/>
          <a:ln cap="flat" cmpd="sng" w="9525">
            <a:solidFill>
              <a:schemeClr val="accent1"/>
            </a:solidFill>
            <a:prstDash val="solid"/>
            <a:miter lim="800000"/>
            <a:headEnd len="sm" w="sm" type="none"/>
            <a:tailEnd len="sm" w="sm" type="none"/>
          </a:ln>
        </p:spPr>
      </p:cxnSp>
      <p:sp>
        <p:nvSpPr>
          <p:cNvPr id="96" name="Google Shape;96;p20"/>
          <p:cNvSpPr txBox="1"/>
          <p:nvPr>
            <p:ph idx="1" type="body"/>
          </p:nvPr>
        </p:nvSpPr>
        <p:spPr>
          <a:xfrm>
            <a:off x="2705100"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97" name="Google Shape;97;p20"/>
          <p:cNvSpPr txBox="1"/>
          <p:nvPr>
            <p:ph idx="2" type="body"/>
          </p:nvPr>
        </p:nvSpPr>
        <p:spPr>
          <a:xfrm>
            <a:off x="2705100"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98" name="Google Shape;98;p20"/>
          <p:cNvSpPr txBox="1"/>
          <p:nvPr>
            <p:ph idx="3" type="body"/>
          </p:nvPr>
        </p:nvSpPr>
        <p:spPr>
          <a:xfrm>
            <a:off x="2705099"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99" name="Google Shape;99;p20"/>
          <p:cNvPicPr preferRelativeResize="0"/>
          <p:nvPr/>
        </p:nvPicPr>
        <p:blipFill rotWithShape="1">
          <a:blip r:embed="rId4">
            <a:alphaModFix/>
          </a:blip>
          <a:srcRect b="0" l="0" r="0" t="0"/>
          <a:stretch/>
        </p:blipFill>
        <p:spPr>
          <a:xfrm>
            <a:off x="449777" y="2486581"/>
            <a:ext cx="1567544" cy="57032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6">
  <p:cSld name="Cover 06">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mt="28000"/>
          </a:blip>
          <a:srcRect b="0" l="0" r="0" t="0"/>
          <a:stretch/>
        </p:blipFill>
        <p:spPr>
          <a:xfrm>
            <a:off x="-1" y="3179315"/>
            <a:ext cx="9143999" cy="1964185"/>
          </a:xfrm>
          <a:prstGeom prst="rect">
            <a:avLst/>
          </a:prstGeom>
          <a:noFill/>
          <a:ln>
            <a:noFill/>
          </a:ln>
        </p:spPr>
      </p:pic>
      <p:cxnSp>
        <p:nvCxnSpPr>
          <p:cNvPr id="102" name="Google Shape;102;p21"/>
          <p:cNvCxnSpPr/>
          <p:nvPr/>
        </p:nvCxnSpPr>
        <p:spPr>
          <a:xfrm>
            <a:off x="697826" y="3190186"/>
            <a:ext cx="0" cy="1527770"/>
          </a:xfrm>
          <a:prstGeom prst="straightConnector1">
            <a:avLst/>
          </a:prstGeom>
          <a:noFill/>
          <a:ln cap="flat" cmpd="sng" w="9525">
            <a:solidFill>
              <a:schemeClr val="accent1"/>
            </a:solidFill>
            <a:prstDash val="solid"/>
            <a:miter lim="800000"/>
            <a:headEnd len="sm" w="sm" type="none"/>
            <a:tailEnd len="sm" w="sm" type="none"/>
          </a:ln>
        </p:spPr>
      </p:cxnSp>
      <p:pic>
        <p:nvPicPr>
          <p:cNvPr id="103" name="Google Shape;103;p21"/>
          <p:cNvPicPr preferRelativeResize="0"/>
          <p:nvPr/>
        </p:nvPicPr>
        <p:blipFill rotWithShape="1">
          <a:blip r:embed="rId3">
            <a:alphaModFix/>
          </a:blip>
          <a:srcRect b="0" l="0" r="0" t="0"/>
          <a:stretch/>
        </p:blipFill>
        <p:spPr>
          <a:xfrm>
            <a:off x="0" y="0"/>
            <a:ext cx="9143999" cy="3179315"/>
          </a:xfrm>
          <a:prstGeom prst="rect">
            <a:avLst/>
          </a:prstGeom>
          <a:noFill/>
          <a:ln>
            <a:noFill/>
          </a:ln>
        </p:spPr>
      </p:pic>
      <p:sp>
        <p:nvSpPr>
          <p:cNvPr id="104" name="Google Shape;104;p21"/>
          <p:cNvSpPr txBox="1"/>
          <p:nvPr>
            <p:ph idx="1" type="body"/>
          </p:nvPr>
        </p:nvSpPr>
        <p:spPr>
          <a:xfrm>
            <a:off x="992981"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05" name="Google Shape;105;p21"/>
          <p:cNvSpPr txBox="1"/>
          <p:nvPr>
            <p:ph idx="2" type="body"/>
          </p:nvPr>
        </p:nvSpPr>
        <p:spPr>
          <a:xfrm>
            <a:off x="992981"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06" name="Google Shape;106;p21"/>
          <p:cNvSpPr txBox="1"/>
          <p:nvPr>
            <p:ph idx="3" type="body"/>
          </p:nvPr>
        </p:nvSpPr>
        <p:spPr>
          <a:xfrm>
            <a:off x="992981"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07" name="Google Shape;107;p21"/>
          <p:cNvPicPr preferRelativeResize="0"/>
          <p:nvPr/>
        </p:nvPicPr>
        <p:blipFill rotWithShape="1">
          <a:blip r:embed="rId4">
            <a:alphaModFix/>
          </a:blip>
          <a:srcRect b="0" l="0" r="0" t="0"/>
          <a:stretch/>
        </p:blipFill>
        <p:spPr>
          <a:xfrm>
            <a:off x="7135076" y="4147636"/>
            <a:ext cx="1567543" cy="57032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7">
  <p:cSld name="Cover 07">
    <p:spTree>
      <p:nvGrpSpPr>
        <p:cNvPr id="108" name="Shape 108"/>
        <p:cNvGrpSpPr/>
        <p:nvPr/>
      </p:nvGrpSpPr>
      <p:grpSpPr>
        <a:xfrm>
          <a:off x="0" y="0"/>
          <a:ext cx="0" cy="0"/>
          <a:chOff x="0" y="0"/>
          <a:chExt cx="0" cy="0"/>
        </a:xfrm>
      </p:grpSpPr>
      <p:pic>
        <p:nvPicPr>
          <p:cNvPr id="109" name="Google Shape;109;p22"/>
          <p:cNvPicPr preferRelativeResize="0"/>
          <p:nvPr/>
        </p:nvPicPr>
        <p:blipFill rotWithShape="1">
          <a:blip r:embed="rId2">
            <a:alphaModFix amt="28000"/>
          </a:blip>
          <a:srcRect b="-3" l="0" r="0" t="0"/>
          <a:stretch/>
        </p:blipFill>
        <p:spPr>
          <a:xfrm>
            <a:off x="0" y="3190186"/>
            <a:ext cx="9144001" cy="1953314"/>
          </a:xfrm>
          <a:prstGeom prst="rect">
            <a:avLst/>
          </a:prstGeom>
          <a:noFill/>
          <a:ln>
            <a:noFill/>
          </a:ln>
        </p:spPr>
      </p:pic>
      <p:pic>
        <p:nvPicPr>
          <p:cNvPr id="110" name="Google Shape;110;p22"/>
          <p:cNvPicPr preferRelativeResize="0"/>
          <p:nvPr/>
        </p:nvPicPr>
        <p:blipFill rotWithShape="1">
          <a:blip r:embed="rId3">
            <a:alphaModFix/>
          </a:blip>
          <a:srcRect b="0" l="0" r="0" t="0"/>
          <a:stretch/>
        </p:blipFill>
        <p:spPr>
          <a:xfrm>
            <a:off x="10085" y="0"/>
            <a:ext cx="9133916" cy="3190187"/>
          </a:xfrm>
          <a:prstGeom prst="rect">
            <a:avLst/>
          </a:prstGeom>
          <a:noFill/>
          <a:ln>
            <a:noFill/>
          </a:ln>
        </p:spPr>
      </p:pic>
      <p:cxnSp>
        <p:nvCxnSpPr>
          <p:cNvPr id="111" name="Google Shape;111;p22"/>
          <p:cNvCxnSpPr/>
          <p:nvPr/>
        </p:nvCxnSpPr>
        <p:spPr>
          <a:xfrm>
            <a:off x="697826" y="3190186"/>
            <a:ext cx="0" cy="1527770"/>
          </a:xfrm>
          <a:prstGeom prst="straightConnector1">
            <a:avLst/>
          </a:prstGeom>
          <a:noFill/>
          <a:ln cap="flat" cmpd="sng" w="9525">
            <a:solidFill>
              <a:schemeClr val="accent1"/>
            </a:solidFill>
            <a:prstDash val="solid"/>
            <a:miter lim="800000"/>
            <a:headEnd len="sm" w="sm" type="none"/>
            <a:tailEnd len="sm" w="sm" type="none"/>
          </a:ln>
        </p:spPr>
      </p:cxnSp>
      <p:sp>
        <p:nvSpPr>
          <p:cNvPr id="112" name="Google Shape;112;p22"/>
          <p:cNvSpPr txBox="1"/>
          <p:nvPr>
            <p:ph idx="1" type="body"/>
          </p:nvPr>
        </p:nvSpPr>
        <p:spPr>
          <a:xfrm>
            <a:off x="992981"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13" name="Google Shape;113;p22"/>
          <p:cNvSpPr txBox="1"/>
          <p:nvPr>
            <p:ph idx="2" type="body"/>
          </p:nvPr>
        </p:nvSpPr>
        <p:spPr>
          <a:xfrm>
            <a:off x="992981"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14" name="Google Shape;114;p22"/>
          <p:cNvSpPr txBox="1"/>
          <p:nvPr>
            <p:ph idx="3" type="body"/>
          </p:nvPr>
        </p:nvSpPr>
        <p:spPr>
          <a:xfrm>
            <a:off x="992981"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15" name="Google Shape;115;p22"/>
          <p:cNvPicPr preferRelativeResize="0"/>
          <p:nvPr/>
        </p:nvPicPr>
        <p:blipFill rotWithShape="1">
          <a:blip r:embed="rId4">
            <a:alphaModFix/>
          </a:blip>
          <a:srcRect b="0" l="0" r="0" t="0"/>
          <a:stretch/>
        </p:blipFill>
        <p:spPr>
          <a:xfrm>
            <a:off x="7135076" y="4147636"/>
            <a:ext cx="1567543" cy="57032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8">
  <p:cSld name="Cover 08">
    <p:spTree>
      <p:nvGrpSpPr>
        <p:cNvPr id="116" name="Shape 116"/>
        <p:cNvGrpSpPr/>
        <p:nvPr/>
      </p:nvGrpSpPr>
      <p:grpSpPr>
        <a:xfrm>
          <a:off x="0" y="0"/>
          <a:ext cx="0" cy="0"/>
          <a:chOff x="0" y="0"/>
          <a:chExt cx="0" cy="0"/>
        </a:xfrm>
      </p:grpSpPr>
      <p:pic>
        <p:nvPicPr>
          <p:cNvPr id="117" name="Google Shape;117;p23"/>
          <p:cNvPicPr preferRelativeResize="0"/>
          <p:nvPr/>
        </p:nvPicPr>
        <p:blipFill rotWithShape="1">
          <a:blip r:embed="rId2">
            <a:alphaModFix amt="28000"/>
          </a:blip>
          <a:srcRect b="0" l="0" r="0" t="0"/>
          <a:stretch/>
        </p:blipFill>
        <p:spPr>
          <a:xfrm>
            <a:off x="-1" y="3179315"/>
            <a:ext cx="9144001" cy="1964185"/>
          </a:xfrm>
          <a:prstGeom prst="rect">
            <a:avLst/>
          </a:prstGeom>
          <a:noFill/>
          <a:ln>
            <a:noFill/>
          </a:ln>
        </p:spPr>
      </p:pic>
      <p:pic>
        <p:nvPicPr>
          <p:cNvPr id="118" name="Google Shape;118;p23"/>
          <p:cNvPicPr preferRelativeResize="0"/>
          <p:nvPr/>
        </p:nvPicPr>
        <p:blipFill rotWithShape="1">
          <a:blip r:embed="rId3">
            <a:alphaModFix/>
          </a:blip>
          <a:srcRect b="0" l="0" r="0" t="0"/>
          <a:stretch/>
        </p:blipFill>
        <p:spPr>
          <a:xfrm>
            <a:off x="0" y="0"/>
            <a:ext cx="9144001" cy="3179315"/>
          </a:xfrm>
          <a:prstGeom prst="rect">
            <a:avLst/>
          </a:prstGeom>
          <a:noFill/>
          <a:ln>
            <a:noFill/>
          </a:ln>
        </p:spPr>
      </p:pic>
      <p:cxnSp>
        <p:nvCxnSpPr>
          <p:cNvPr id="119" name="Google Shape;119;p23"/>
          <p:cNvCxnSpPr/>
          <p:nvPr/>
        </p:nvCxnSpPr>
        <p:spPr>
          <a:xfrm>
            <a:off x="697826" y="3190186"/>
            <a:ext cx="0" cy="1527770"/>
          </a:xfrm>
          <a:prstGeom prst="straightConnector1">
            <a:avLst/>
          </a:prstGeom>
          <a:noFill/>
          <a:ln cap="flat" cmpd="sng" w="9525">
            <a:solidFill>
              <a:schemeClr val="accent1"/>
            </a:solidFill>
            <a:prstDash val="solid"/>
            <a:miter lim="800000"/>
            <a:headEnd len="sm" w="sm" type="none"/>
            <a:tailEnd len="sm" w="sm" type="none"/>
          </a:ln>
        </p:spPr>
      </p:cxnSp>
      <p:sp>
        <p:nvSpPr>
          <p:cNvPr id="120" name="Google Shape;120;p23"/>
          <p:cNvSpPr txBox="1"/>
          <p:nvPr>
            <p:ph idx="1" type="body"/>
          </p:nvPr>
        </p:nvSpPr>
        <p:spPr>
          <a:xfrm>
            <a:off x="992981"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21" name="Google Shape;121;p23"/>
          <p:cNvSpPr txBox="1"/>
          <p:nvPr>
            <p:ph idx="2" type="body"/>
          </p:nvPr>
        </p:nvSpPr>
        <p:spPr>
          <a:xfrm>
            <a:off x="992981"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22" name="Google Shape;122;p23"/>
          <p:cNvSpPr txBox="1"/>
          <p:nvPr>
            <p:ph idx="3" type="body"/>
          </p:nvPr>
        </p:nvSpPr>
        <p:spPr>
          <a:xfrm>
            <a:off x="992981"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23" name="Google Shape;123;p23"/>
          <p:cNvPicPr preferRelativeResize="0"/>
          <p:nvPr/>
        </p:nvPicPr>
        <p:blipFill rotWithShape="1">
          <a:blip r:embed="rId4">
            <a:alphaModFix/>
          </a:blip>
          <a:srcRect b="0" l="0" r="0" t="0"/>
          <a:stretch/>
        </p:blipFill>
        <p:spPr>
          <a:xfrm>
            <a:off x="7135076" y="4147636"/>
            <a:ext cx="1567543" cy="57032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9">
  <p:cSld name="Cover 09">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mt="28000"/>
          </a:blip>
          <a:srcRect b="0" l="0" r="0" t="0"/>
          <a:stretch/>
        </p:blipFill>
        <p:spPr>
          <a:xfrm>
            <a:off x="-1" y="3190186"/>
            <a:ext cx="9144001" cy="1953314"/>
          </a:xfrm>
          <a:prstGeom prst="rect">
            <a:avLst/>
          </a:prstGeom>
          <a:noFill/>
          <a:ln>
            <a:noFill/>
          </a:ln>
        </p:spPr>
      </p:pic>
      <p:pic>
        <p:nvPicPr>
          <p:cNvPr id="126" name="Google Shape;126;p24"/>
          <p:cNvPicPr preferRelativeResize="0"/>
          <p:nvPr/>
        </p:nvPicPr>
        <p:blipFill rotWithShape="1">
          <a:blip r:embed="rId3">
            <a:alphaModFix/>
          </a:blip>
          <a:srcRect b="0" l="0" r="0" t="0"/>
          <a:stretch/>
        </p:blipFill>
        <p:spPr>
          <a:xfrm>
            <a:off x="0" y="0"/>
            <a:ext cx="9144001" cy="3190187"/>
          </a:xfrm>
          <a:prstGeom prst="rect">
            <a:avLst/>
          </a:prstGeom>
          <a:noFill/>
          <a:ln>
            <a:noFill/>
          </a:ln>
        </p:spPr>
      </p:pic>
      <p:cxnSp>
        <p:nvCxnSpPr>
          <p:cNvPr id="127" name="Google Shape;127;p24"/>
          <p:cNvCxnSpPr/>
          <p:nvPr/>
        </p:nvCxnSpPr>
        <p:spPr>
          <a:xfrm>
            <a:off x="697826" y="3190186"/>
            <a:ext cx="0" cy="1527770"/>
          </a:xfrm>
          <a:prstGeom prst="straightConnector1">
            <a:avLst/>
          </a:prstGeom>
          <a:noFill/>
          <a:ln cap="flat" cmpd="sng" w="9525">
            <a:solidFill>
              <a:schemeClr val="accent1"/>
            </a:solidFill>
            <a:prstDash val="solid"/>
            <a:miter lim="800000"/>
            <a:headEnd len="sm" w="sm" type="none"/>
            <a:tailEnd len="sm" w="sm" type="none"/>
          </a:ln>
        </p:spPr>
      </p:cxnSp>
      <p:sp>
        <p:nvSpPr>
          <p:cNvPr id="128" name="Google Shape;128;p24"/>
          <p:cNvSpPr txBox="1"/>
          <p:nvPr>
            <p:ph idx="1" type="body"/>
          </p:nvPr>
        </p:nvSpPr>
        <p:spPr>
          <a:xfrm>
            <a:off x="992981"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29" name="Google Shape;129;p24"/>
          <p:cNvSpPr txBox="1"/>
          <p:nvPr>
            <p:ph idx="2" type="body"/>
          </p:nvPr>
        </p:nvSpPr>
        <p:spPr>
          <a:xfrm>
            <a:off x="992981"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30" name="Google Shape;130;p24"/>
          <p:cNvSpPr txBox="1"/>
          <p:nvPr>
            <p:ph idx="3" type="body"/>
          </p:nvPr>
        </p:nvSpPr>
        <p:spPr>
          <a:xfrm>
            <a:off x="992981"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31" name="Google Shape;131;p24"/>
          <p:cNvPicPr preferRelativeResize="0"/>
          <p:nvPr/>
        </p:nvPicPr>
        <p:blipFill rotWithShape="1">
          <a:blip r:embed="rId4">
            <a:alphaModFix/>
          </a:blip>
          <a:srcRect b="0" l="0" r="0" t="0"/>
          <a:stretch/>
        </p:blipFill>
        <p:spPr>
          <a:xfrm>
            <a:off x="7135076" y="4147636"/>
            <a:ext cx="1567543" cy="57032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0">
  <p:cSld name="Cover 10">
    <p:spTree>
      <p:nvGrpSpPr>
        <p:cNvPr id="132" name="Shape 132"/>
        <p:cNvGrpSpPr/>
        <p:nvPr/>
      </p:nvGrpSpPr>
      <p:grpSpPr>
        <a:xfrm>
          <a:off x="0" y="0"/>
          <a:ext cx="0" cy="0"/>
          <a:chOff x="0" y="0"/>
          <a:chExt cx="0" cy="0"/>
        </a:xfrm>
      </p:grpSpPr>
      <p:pic>
        <p:nvPicPr>
          <p:cNvPr id="133" name="Google Shape;133;p25"/>
          <p:cNvPicPr preferRelativeResize="0"/>
          <p:nvPr/>
        </p:nvPicPr>
        <p:blipFill rotWithShape="1">
          <a:blip r:embed="rId2">
            <a:alphaModFix amt="28000"/>
          </a:blip>
          <a:srcRect b="0" l="0" r="0" t="62024"/>
          <a:stretch/>
        </p:blipFill>
        <p:spPr>
          <a:xfrm>
            <a:off x="-1" y="3190186"/>
            <a:ext cx="9144001" cy="1953314"/>
          </a:xfrm>
          <a:prstGeom prst="rect">
            <a:avLst/>
          </a:prstGeom>
          <a:noFill/>
          <a:ln>
            <a:noFill/>
          </a:ln>
        </p:spPr>
      </p:pic>
      <p:pic>
        <p:nvPicPr>
          <p:cNvPr id="134" name="Google Shape;134;p25"/>
          <p:cNvPicPr preferRelativeResize="0"/>
          <p:nvPr/>
        </p:nvPicPr>
        <p:blipFill rotWithShape="1">
          <a:blip r:embed="rId3">
            <a:alphaModFix/>
          </a:blip>
          <a:srcRect b="0" l="0" r="0" t="0"/>
          <a:stretch/>
        </p:blipFill>
        <p:spPr>
          <a:xfrm>
            <a:off x="0" y="0"/>
            <a:ext cx="9144000" cy="3180918"/>
          </a:xfrm>
          <a:prstGeom prst="rect">
            <a:avLst/>
          </a:prstGeom>
          <a:noFill/>
          <a:ln>
            <a:noFill/>
          </a:ln>
        </p:spPr>
      </p:pic>
      <p:cxnSp>
        <p:nvCxnSpPr>
          <p:cNvPr id="135" name="Google Shape;135;p25"/>
          <p:cNvCxnSpPr/>
          <p:nvPr/>
        </p:nvCxnSpPr>
        <p:spPr>
          <a:xfrm>
            <a:off x="697826" y="3190186"/>
            <a:ext cx="0" cy="1527770"/>
          </a:xfrm>
          <a:prstGeom prst="straightConnector1">
            <a:avLst/>
          </a:prstGeom>
          <a:noFill/>
          <a:ln cap="flat" cmpd="sng" w="9525">
            <a:solidFill>
              <a:schemeClr val="accent1"/>
            </a:solidFill>
            <a:prstDash val="solid"/>
            <a:miter lim="800000"/>
            <a:headEnd len="sm" w="sm" type="none"/>
            <a:tailEnd len="sm" w="sm" type="none"/>
          </a:ln>
        </p:spPr>
      </p:cxnSp>
      <p:sp>
        <p:nvSpPr>
          <p:cNvPr id="136" name="Google Shape;136;p25"/>
          <p:cNvSpPr txBox="1"/>
          <p:nvPr>
            <p:ph idx="1" type="body"/>
          </p:nvPr>
        </p:nvSpPr>
        <p:spPr>
          <a:xfrm>
            <a:off x="992981"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37" name="Google Shape;137;p25"/>
          <p:cNvSpPr txBox="1"/>
          <p:nvPr>
            <p:ph idx="2" type="body"/>
          </p:nvPr>
        </p:nvSpPr>
        <p:spPr>
          <a:xfrm>
            <a:off x="992981"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38" name="Google Shape;138;p25"/>
          <p:cNvSpPr txBox="1"/>
          <p:nvPr>
            <p:ph idx="3" type="body"/>
          </p:nvPr>
        </p:nvSpPr>
        <p:spPr>
          <a:xfrm>
            <a:off x="992981"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39" name="Google Shape;139;p25"/>
          <p:cNvPicPr preferRelativeResize="0"/>
          <p:nvPr/>
        </p:nvPicPr>
        <p:blipFill rotWithShape="1">
          <a:blip r:embed="rId4">
            <a:alphaModFix/>
          </a:blip>
          <a:srcRect b="0" l="0" r="0" t="0"/>
          <a:stretch/>
        </p:blipFill>
        <p:spPr>
          <a:xfrm>
            <a:off x="7135076" y="4147636"/>
            <a:ext cx="1567543" cy="57032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1">
  <p:cSld name="Cover 11">
    <p:spTree>
      <p:nvGrpSpPr>
        <p:cNvPr id="140" name="Shape 140"/>
        <p:cNvGrpSpPr/>
        <p:nvPr/>
      </p:nvGrpSpPr>
      <p:grpSpPr>
        <a:xfrm>
          <a:off x="0" y="0"/>
          <a:ext cx="0" cy="0"/>
          <a:chOff x="0" y="0"/>
          <a:chExt cx="0" cy="0"/>
        </a:xfrm>
      </p:grpSpPr>
      <p:pic>
        <p:nvPicPr>
          <p:cNvPr id="141" name="Google Shape;141;p26"/>
          <p:cNvPicPr preferRelativeResize="0"/>
          <p:nvPr/>
        </p:nvPicPr>
        <p:blipFill rotWithShape="1">
          <a:blip r:embed="rId2">
            <a:alphaModFix amt="28000"/>
          </a:blip>
          <a:srcRect b="4193" l="0" r="0" t="63750"/>
          <a:stretch/>
        </p:blipFill>
        <p:spPr>
          <a:xfrm>
            <a:off x="0" y="3190186"/>
            <a:ext cx="9144000" cy="1953314"/>
          </a:xfrm>
          <a:prstGeom prst="rect">
            <a:avLst/>
          </a:prstGeom>
          <a:noFill/>
          <a:ln>
            <a:noFill/>
          </a:ln>
        </p:spPr>
      </p:pic>
      <p:pic>
        <p:nvPicPr>
          <p:cNvPr id="142" name="Google Shape;142;p26"/>
          <p:cNvPicPr preferRelativeResize="0"/>
          <p:nvPr/>
        </p:nvPicPr>
        <p:blipFill rotWithShape="1">
          <a:blip r:embed="rId3">
            <a:alphaModFix/>
          </a:blip>
          <a:srcRect b="0" l="0" r="0" t="0"/>
          <a:stretch/>
        </p:blipFill>
        <p:spPr>
          <a:xfrm>
            <a:off x="0" y="1"/>
            <a:ext cx="9144000" cy="3190187"/>
          </a:xfrm>
          <a:prstGeom prst="rect">
            <a:avLst/>
          </a:prstGeom>
          <a:noFill/>
          <a:ln>
            <a:noFill/>
          </a:ln>
        </p:spPr>
      </p:pic>
      <p:cxnSp>
        <p:nvCxnSpPr>
          <p:cNvPr id="143" name="Google Shape;143;p26"/>
          <p:cNvCxnSpPr/>
          <p:nvPr/>
        </p:nvCxnSpPr>
        <p:spPr>
          <a:xfrm>
            <a:off x="697826" y="3190186"/>
            <a:ext cx="0" cy="1527770"/>
          </a:xfrm>
          <a:prstGeom prst="straightConnector1">
            <a:avLst/>
          </a:prstGeom>
          <a:noFill/>
          <a:ln cap="flat" cmpd="sng" w="9525">
            <a:solidFill>
              <a:schemeClr val="accent1"/>
            </a:solidFill>
            <a:prstDash val="solid"/>
            <a:miter lim="800000"/>
            <a:headEnd len="sm" w="sm" type="none"/>
            <a:tailEnd len="sm" w="sm" type="none"/>
          </a:ln>
        </p:spPr>
      </p:cxnSp>
      <p:sp>
        <p:nvSpPr>
          <p:cNvPr id="144" name="Google Shape;144;p26"/>
          <p:cNvSpPr txBox="1"/>
          <p:nvPr>
            <p:ph idx="1" type="body"/>
          </p:nvPr>
        </p:nvSpPr>
        <p:spPr>
          <a:xfrm>
            <a:off x="992981"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45" name="Google Shape;145;p26"/>
          <p:cNvSpPr txBox="1"/>
          <p:nvPr>
            <p:ph idx="2" type="body"/>
          </p:nvPr>
        </p:nvSpPr>
        <p:spPr>
          <a:xfrm>
            <a:off x="992981"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46" name="Google Shape;146;p26"/>
          <p:cNvSpPr txBox="1"/>
          <p:nvPr>
            <p:ph idx="3" type="body"/>
          </p:nvPr>
        </p:nvSpPr>
        <p:spPr>
          <a:xfrm>
            <a:off x="992981"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47" name="Google Shape;147;p26"/>
          <p:cNvPicPr preferRelativeResize="0"/>
          <p:nvPr/>
        </p:nvPicPr>
        <p:blipFill rotWithShape="1">
          <a:blip r:embed="rId4">
            <a:alphaModFix/>
          </a:blip>
          <a:srcRect b="0" l="0" r="0" t="0"/>
          <a:stretch/>
        </p:blipFill>
        <p:spPr>
          <a:xfrm>
            <a:off x="7135076" y="4147636"/>
            <a:ext cx="1567543" cy="57032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2">
  <p:cSld name="Cover 12">
    <p:spTree>
      <p:nvGrpSpPr>
        <p:cNvPr id="148" name="Shape 148"/>
        <p:cNvGrpSpPr/>
        <p:nvPr/>
      </p:nvGrpSpPr>
      <p:grpSpPr>
        <a:xfrm>
          <a:off x="0" y="0"/>
          <a:ext cx="0" cy="0"/>
          <a:chOff x="0" y="0"/>
          <a:chExt cx="0" cy="0"/>
        </a:xfrm>
      </p:grpSpPr>
      <p:pic>
        <p:nvPicPr>
          <p:cNvPr id="149" name="Google Shape;149;p27"/>
          <p:cNvPicPr preferRelativeResize="0"/>
          <p:nvPr/>
        </p:nvPicPr>
        <p:blipFill rotWithShape="1">
          <a:blip r:embed="rId2">
            <a:alphaModFix amt="28000"/>
          </a:blip>
          <a:srcRect b="0" l="0" r="1805" t="62024"/>
          <a:stretch/>
        </p:blipFill>
        <p:spPr>
          <a:xfrm>
            <a:off x="0" y="3190185"/>
            <a:ext cx="9143999" cy="1953314"/>
          </a:xfrm>
          <a:prstGeom prst="rect">
            <a:avLst/>
          </a:prstGeom>
          <a:noFill/>
          <a:ln>
            <a:noFill/>
          </a:ln>
        </p:spPr>
      </p:pic>
      <p:pic>
        <p:nvPicPr>
          <p:cNvPr id="150" name="Google Shape;150;p27"/>
          <p:cNvPicPr preferRelativeResize="0"/>
          <p:nvPr/>
        </p:nvPicPr>
        <p:blipFill rotWithShape="1">
          <a:blip r:embed="rId3">
            <a:alphaModFix/>
          </a:blip>
          <a:srcRect b="0" l="0" r="0" t="0"/>
          <a:stretch/>
        </p:blipFill>
        <p:spPr>
          <a:xfrm>
            <a:off x="0" y="0"/>
            <a:ext cx="9143999" cy="3190186"/>
          </a:xfrm>
          <a:prstGeom prst="rect">
            <a:avLst/>
          </a:prstGeom>
          <a:noFill/>
          <a:ln>
            <a:noFill/>
          </a:ln>
        </p:spPr>
      </p:pic>
      <p:cxnSp>
        <p:nvCxnSpPr>
          <p:cNvPr id="151" name="Google Shape;151;p27"/>
          <p:cNvCxnSpPr/>
          <p:nvPr/>
        </p:nvCxnSpPr>
        <p:spPr>
          <a:xfrm>
            <a:off x="697826" y="3190186"/>
            <a:ext cx="0" cy="1527770"/>
          </a:xfrm>
          <a:prstGeom prst="straightConnector1">
            <a:avLst/>
          </a:prstGeom>
          <a:noFill/>
          <a:ln cap="flat" cmpd="sng" w="9525">
            <a:solidFill>
              <a:schemeClr val="accent1"/>
            </a:solidFill>
            <a:prstDash val="solid"/>
            <a:miter lim="800000"/>
            <a:headEnd len="sm" w="sm" type="none"/>
            <a:tailEnd len="sm" w="sm" type="none"/>
          </a:ln>
        </p:spPr>
      </p:cxnSp>
      <p:sp>
        <p:nvSpPr>
          <p:cNvPr id="152" name="Google Shape;152;p27"/>
          <p:cNvSpPr txBox="1"/>
          <p:nvPr>
            <p:ph idx="1" type="body"/>
          </p:nvPr>
        </p:nvSpPr>
        <p:spPr>
          <a:xfrm>
            <a:off x="992981"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53" name="Google Shape;153;p27"/>
          <p:cNvSpPr txBox="1"/>
          <p:nvPr>
            <p:ph idx="2" type="body"/>
          </p:nvPr>
        </p:nvSpPr>
        <p:spPr>
          <a:xfrm>
            <a:off x="992981"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54" name="Google Shape;154;p27"/>
          <p:cNvSpPr txBox="1"/>
          <p:nvPr>
            <p:ph idx="3" type="body"/>
          </p:nvPr>
        </p:nvSpPr>
        <p:spPr>
          <a:xfrm>
            <a:off x="992981"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55" name="Google Shape;155;p27"/>
          <p:cNvPicPr preferRelativeResize="0"/>
          <p:nvPr/>
        </p:nvPicPr>
        <p:blipFill rotWithShape="1">
          <a:blip r:embed="rId4">
            <a:alphaModFix/>
          </a:blip>
          <a:srcRect b="0" l="0" r="0" t="0"/>
          <a:stretch/>
        </p:blipFill>
        <p:spPr>
          <a:xfrm>
            <a:off x="7135076" y="4147636"/>
            <a:ext cx="1567543" cy="57032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3">
  <p:cSld name="Cover 13">
    <p:spTree>
      <p:nvGrpSpPr>
        <p:cNvPr id="156" name="Shape 156"/>
        <p:cNvGrpSpPr/>
        <p:nvPr/>
      </p:nvGrpSpPr>
      <p:grpSpPr>
        <a:xfrm>
          <a:off x="0" y="0"/>
          <a:ext cx="0" cy="0"/>
          <a:chOff x="0" y="0"/>
          <a:chExt cx="0" cy="0"/>
        </a:xfrm>
      </p:grpSpPr>
      <p:pic>
        <p:nvPicPr>
          <p:cNvPr id="157" name="Google Shape;157;p28"/>
          <p:cNvPicPr preferRelativeResize="0"/>
          <p:nvPr/>
        </p:nvPicPr>
        <p:blipFill rotWithShape="1">
          <a:blip r:embed="rId2">
            <a:alphaModFix amt="28000"/>
          </a:blip>
          <a:srcRect b="0" l="0" r="0" t="0"/>
          <a:stretch/>
        </p:blipFill>
        <p:spPr>
          <a:xfrm>
            <a:off x="-8203" y="3190185"/>
            <a:ext cx="9152202" cy="1953314"/>
          </a:xfrm>
          <a:prstGeom prst="rect">
            <a:avLst/>
          </a:prstGeom>
          <a:noFill/>
          <a:ln>
            <a:noFill/>
          </a:ln>
        </p:spPr>
      </p:pic>
      <p:pic>
        <p:nvPicPr>
          <p:cNvPr id="158" name="Google Shape;158;p28"/>
          <p:cNvPicPr preferRelativeResize="0"/>
          <p:nvPr/>
        </p:nvPicPr>
        <p:blipFill rotWithShape="1">
          <a:blip r:embed="rId3">
            <a:alphaModFix/>
          </a:blip>
          <a:srcRect b="0" l="0" r="0" t="0"/>
          <a:stretch/>
        </p:blipFill>
        <p:spPr>
          <a:xfrm>
            <a:off x="-8203" y="0"/>
            <a:ext cx="9152202" cy="3190186"/>
          </a:xfrm>
          <a:prstGeom prst="rect">
            <a:avLst/>
          </a:prstGeom>
          <a:noFill/>
          <a:ln>
            <a:noFill/>
          </a:ln>
        </p:spPr>
      </p:pic>
      <p:cxnSp>
        <p:nvCxnSpPr>
          <p:cNvPr id="159" name="Google Shape;159;p28"/>
          <p:cNvCxnSpPr/>
          <p:nvPr/>
        </p:nvCxnSpPr>
        <p:spPr>
          <a:xfrm>
            <a:off x="697826" y="3190186"/>
            <a:ext cx="0" cy="1527770"/>
          </a:xfrm>
          <a:prstGeom prst="straightConnector1">
            <a:avLst/>
          </a:prstGeom>
          <a:noFill/>
          <a:ln cap="flat" cmpd="sng" w="9525">
            <a:solidFill>
              <a:schemeClr val="accent1"/>
            </a:solidFill>
            <a:prstDash val="solid"/>
            <a:miter lim="800000"/>
            <a:headEnd len="sm" w="sm" type="none"/>
            <a:tailEnd len="sm" w="sm" type="none"/>
          </a:ln>
        </p:spPr>
      </p:cxnSp>
      <p:sp>
        <p:nvSpPr>
          <p:cNvPr id="160" name="Google Shape;160;p28"/>
          <p:cNvSpPr txBox="1"/>
          <p:nvPr>
            <p:ph idx="1" type="body"/>
          </p:nvPr>
        </p:nvSpPr>
        <p:spPr>
          <a:xfrm>
            <a:off x="992981" y="343733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61" name="Google Shape;161;p28"/>
          <p:cNvSpPr txBox="1"/>
          <p:nvPr>
            <p:ph idx="2" type="body"/>
          </p:nvPr>
        </p:nvSpPr>
        <p:spPr>
          <a:xfrm>
            <a:off x="992981" y="395112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62" name="Google Shape;162;p28"/>
          <p:cNvSpPr txBox="1"/>
          <p:nvPr>
            <p:ph idx="3" type="body"/>
          </p:nvPr>
        </p:nvSpPr>
        <p:spPr>
          <a:xfrm>
            <a:off x="992981" y="4533900"/>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63" name="Google Shape;163;p28"/>
          <p:cNvPicPr preferRelativeResize="0"/>
          <p:nvPr/>
        </p:nvPicPr>
        <p:blipFill rotWithShape="1">
          <a:blip r:embed="rId4">
            <a:alphaModFix/>
          </a:blip>
          <a:srcRect b="0" l="0" r="0" t="0"/>
          <a:stretch/>
        </p:blipFill>
        <p:spPr>
          <a:xfrm>
            <a:off x="7135076" y="4147636"/>
            <a:ext cx="1567543" cy="57032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4 (Branded)">
  <p:cSld name="Cover 14 (Branded)">
    <p:spTree>
      <p:nvGrpSpPr>
        <p:cNvPr id="164" name="Shape 164"/>
        <p:cNvGrpSpPr/>
        <p:nvPr/>
      </p:nvGrpSpPr>
      <p:grpSpPr>
        <a:xfrm>
          <a:off x="0" y="0"/>
          <a:ext cx="0" cy="0"/>
          <a:chOff x="0" y="0"/>
          <a:chExt cx="0" cy="0"/>
        </a:xfrm>
      </p:grpSpPr>
      <p:pic>
        <p:nvPicPr>
          <p:cNvPr id="165" name="Google Shape;165;p29"/>
          <p:cNvPicPr preferRelativeResize="0"/>
          <p:nvPr/>
        </p:nvPicPr>
        <p:blipFill rotWithShape="1">
          <a:blip r:embed="rId2">
            <a:alphaModFix/>
          </a:blip>
          <a:srcRect b="0" l="-1682" r="-10047" t="0"/>
          <a:stretch/>
        </p:blipFill>
        <p:spPr>
          <a:xfrm>
            <a:off x="4345739" y="1513114"/>
            <a:ext cx="5273824" cy="3657600"/>
          </a:xfrm>
          <a:prstGeom prst="rect">
            <a:avLst/>
          </a:prstGeom>
          <a:noFill/>
          <a:ln>
            <a:noFill/>
          </a:ln>
        </p:spPr>
      </p:pic>
      <p:pic>
        <p:nvPicPr>
          <p:cNvPr id="166" name="Google Shape;166;p29"/>
          <p:cNvPicPr preferRelativeResize="0"/>
          <p:nvPr/>
        </p:nvPicPr>
        <p:blipFill rotWithShape="1">
          <a:blip r:embed="rId3">
            <a:alphaModFix/>
          </a:blip>
          <a:srcRect b="0" l="0" r="0" t="0"/>
          <a:stretch/>
        </p:blipFill>
        <p:spPr>
          <a:xfrm>
            <a:off x="697826" y="4607757"/>
            <a:ext cx="2036066" cy="174814"/>
          </a:xfrm>
          <a:prstGeom prst="rect">
            <a:avLst/>
          </a:prstGeom>
          <a:noFill/>
          <a:ln>
            <a:noFill/>
          </a:ln>
        </p:spPr>
      </p:pic>
      <p:cxnSp>
        <p:nvCxnSpPr>
          <p:cNvPr id="167" name="Google Shape;167;p29"/>
          <p:cNvCxnSpPr/>
          <p:nvPr/>
        </p:nvCxnSpPr>
        <p:spPr>
          <a:xfrm>
            <a:off x="697826" y="1802"/>
            <a:ext cx="0" cy="2465173"/>
          </a:xfrm>
          <a:prstGeom prst="straightConnector1">
            <a:avLst/>
          </a:prstGeom>
          <a:noFill/>
          <a:ln cap="flat" cmpd="sng" w="9525">
            <a:solidFill>
              <a:schemeClr val="accent1"/>
            </a:solidFill>
            <a:prstDash val="solid"/>
            <a:miter lim="800000"/>
            <a:headEnd len="sm" w="sm" type="none"/>
            <a:tailEnd len="sm" w="sm" type="none"/>
          </a:ln>
        </p:spPr>
      </p:cxnSp>
      <p:sp>
        <p:nvSpPr>
          <p:cNvPr id="168" name="Google Shape;168;p29"/>
          <p:cNvSpPr txBox="1"/>
          <p:nvPr>
            <p:ph idx="1" type="body"/>
          </p:nvPr>
        </p:nvSpPr>
        <p:spPr>
          <a:xfrm>
            <a:off x="992981" y="616115"/>
            <a:ext cx="6169819" cy="505523"/>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69" name="Google Shape;169;p29"/>
          <p:cNvSpPr txBox="1"/>
          <p:nvPr>
            <p:ph idx="2" type="body"/>
          </p:nvPr>
        </p:nvSpPr>
        <p:spPr>
          <a:xfrm>
            <a:off x="992981" y="1129901"/>
            <a:ext cx="6169819"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70" name="Google Shape;170;p29"/>
          <p:cNvSpPr txBox="1"/>
          <p:nvPr>
            <p:ph idx="3" type="body"/>
          </p:nvPr>
        </p:nvSpPr>
        <p:spPr>
          <a:xfrm>
            <a:off x="992981" y="1712681"/>
            <a:ext cx="6169820" cy="12739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_01">
  <p:cSld name="Title and subtitle_01">
    <p:spTree>
      <p:nvGrpSpPr>
        <p:cNvPr id="171" name="Shape 171"/>
        <p:cNvGrpSpPr/>
        <p:nvPr/>
      </p:nvGrpSpPr>
      <p:grpSpPr>
        <a:xfrm>
          <a:off x="0" y="0"/>
          <a:ext cx="0" cy="0"/>
          <a:chOff x="0" y="0"/>
          <a:chExt cx="0" cy="0"/>
        </a:xfrm>
      </p:grpSpPr>
      <p:pic>
        <p:nvPicPr>
          <p:cNvPr id="172" name="Google Shape;172;p30"/>
          <p:cNvPicPr preferRelativeResize="0"/>
          <p:nvPr/>
        </p:nvPicPr>
        <p:blipFill rotWithShape="1">
          <a:blip r:embed="rId2">
            <a:alphaModFix/>
          </a:blip>
          <a:srcRect b="0" l="0" r="0" t="0"/>
          <a:stretch/>
        </p:blipFill>
        <p:spPr>
          <a:xfrm>
            <a:off x="0" y="0"/>
            <a:ext cx="4571999" cy="5143500"/>
          </a:xfrm>
          <a:prstGeom prst="rect">
            <a:avLst/>
          </a:prstGeom>
          <a:noFill/>
          <a:ln>
            <a:noFill/>
          </a:ln>
        </p:spPr>
      </p:pic>
      <p:sp>
        <p:nvSpPr>
          <p:cNvPr id="173" name="Google Shape;173;p30"/>
          <p:cNvSpPr/>
          <p:nvPr/>
        </p:nvSpPr>
        <p:spPr>
          <a:xfrm>
            <a:off x="1" y="0"/>
            <a:ext cx="4571999" cy="5143500"/>
          </a:xfrm>
          <a:prstGeom prst="rect">
            <a:avLst/>
          </a:prstGeom>
          <a:gradFill>
            <a:gsLst>
              <a:gs pos="0">
                <a:srgbClr val="FFFFFF"/>
              </a:gs>
              <a:gs pos="100000">
                <a:srgbClr val="FFFFFF">
                  <a:alpha val="94901"/>
                </a:srgbClr>
              </a:gs>
            </a:gsLst>
            <a:lin ang="108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174" name="Google Shape;174;p30"/>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175" name="Google Shape;175;p30"/>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76" name="Google Shape;176;p30"/>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77" name="Google Shape;177;p30"/>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_05">
  <p:cSld name="Title and subtitle_05">
    <p:spTree>
      <p:nvGrpSpPr>
        <p:cNvPr id="178" name="Shape 178"/>
        <p:cNvGrpSpPr/>
        <p:nvPr/>
      </p:nvGrpSpPr>
      <p:grpSpPr>
        <a:xfrm>
          <a:off x="0" y="0"/>
          <a:ext cx="0" cy="0"/>
          <a:chOff x="0" y="0"/>
          <a:chExt cx="0" cy="0"/>
        </a:xfrm>
      </p:grpSpPr>
      <p:pic>
        <p:nvPicPr>
          <p:cNvPr id="179" name="Google Shape;179;p31"/>
          <p:cNvPicPr preferRelativeResize="0"/>
          <p:nvPr/>
        </p:nvPicPr>
        <p:blipFill rotWithShape="1">
          <a:blip r:embed="rId2">
            <a:alphaModFix amt="5000"/>
          </a:blip>
          <a:srcRect b="0" l="0" r="0" t="0"/>
          <a:stretch/>
        </p:blipFill>
        <p:spPr>
          <a:xfrm>
            <a:off x="0" y="0"/>
            <a:ext cx="9144000" cy="5143499"/>
          </a:xfrm>
          <a:prstGeom prst="rect">
            <a:avLst/>
          </a:prstGeom>
          <a:noFill/>
          <a:ln>
            <a:noFill/>
          </a:ln>
        </p:spPr>
      </p:pic>
      <p:cxnSp>
        <p:nvCxnSpPr>
          <p:cNvPr id="180" name="Google Shape;180;p31"/>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181" name="Google Shape;181;p31"/>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82" name="Google Shape;182;p31"/>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83" name="Google Shape;183;p31"/>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lated Data slide">
  <p:cSld name="Related Data slide">
    <p:spTree>
      <p:nvGrpSpPr>
        <p:cNvPr id="184" name="Shape 184"/>
        <p:cNvGrpSpPr/>
        <p:nvPr/>
      </p:nvGrpSpPr>
      <p:grpSpPr>
        <a:xfrm>
          <a:off x="0" y="0"/>
          <a:ext cx="0" cy="0"/>
          <a:chOff x="0" y="0"/>
          <a:chExt cx="0" cy="0"/>
        </a:xfrm>
      </p:grpSpPr>
      <p:grpSp>
        <p:nvGrpSpPr>
          <p:cNvPr id="185" name="Google Shape;185;p32"/>
          <p:cNvGrpSpPr/>
          <p:nvPr/>
        </p:nvGrpSpPr>
        <p:grpSpPr>
          <a:xfrm>
            <a:off x="2753916" y="-1"/>
            <a:ext cx="6390085" cy="5143499"/>
            <a:chOff x="3671888" y="-1"/>
            <a:chExt cx="8520113" cy="6857999"/>
          </a:xfrm>
        </p:grpSpPr>
        <p:pic>
          <p:nvPicPr>
            <p:cNvPr id="186" name="Google Shape;186;p32"/>
            <p:cNvPicPr preferRelativeResize="0"/>
            <p:nvPr/>
          </p:nvPicPr>
          <p:blipFill rotWithShape="1">
            <a:blip r:embed="rId2">
              <a:alphaModFix amt="50000"/>
            </a:blip>
            <a:srcRect b="0" l="0" r="0" t="0"/>
            <a:stretch/>
          </p:blipFill>
          <p:spPr>
            <a:xfrm>
              <a:off x="3671889" y="-1"/>
              <a:ext cx="8520112" cy="6857999"/>
            </a:xfrm>
            <a:prstGeom prst="rect">
              <a:avLst/>
            </a:prstGeom>
            <a:noFill/>
            <a:ln>
              <a:noFill/>
            </a:ln>
          </p:spPr>
        </p:pic>
        <p:sp>
          <p:nvSpPr>
            <p:cNvPr id="187" name="Google Shape;187;p32"/>
            <p:cNvSpPr/>
            <p:nvPr/>
          </p:nvSpPr>
          <p:spPr>
            <a:xfrm flipH="1">
              <a:off x="3671888" y="0"/>
              <a:ext cx="8520112" cy="6857998"/>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grpSp>
      <p:cxnSp>
        <p:nvCxnSpPr>
          <p:cNvPr id="188" name="Google Shape;188;p32"/>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189" name="Google Shape;189;p32"/>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90" name="Google Shape;190;p32"/>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91" name="Google Shape;191;p32"/>
          <p:cNvSpPr/>
          <p:nvPr/>
        </p:nvSpPr>
        <p:spPr>
          <a:xfrm>
            <a:off x="5258035" y="1039540"/>
            <a:ext cx="3078716" cy="3078716"/>
          </a:xfrm>
          <a:prstGeom prst="ellipse">
            <a:avLst/>
          </a:prstGeom>
          <a:solidFill>
            <a:srgbClr val="FFFFFF"/>
          </a:solidFill>
          <a:ln cap="flat" cmpd="sng" w="12700">
            <a:solidFill>
              <a:srgbClr val="D31B2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100"/>
              <a:buFont typeface="Lato"/>
              <a:buNone/>
            </a:pPr>
            <a:r>
              <a:t/>
            </a:r>
            <a:endParaRPr b="0" i="0" sz="1100" u="none" cap="none" strike="noStrike">
              <a:solidFill>
                <a:srgbClr val="000000"/>
              </a:solidFill>
              <a:latin typeface="Lato"/>
              <a:ea typeface="Lato"/>
              <a:cs typeface="Lato"/>
              <a:sym typeface="Lato"/>
            </a:endParaRPr>
          </a:p>
        </p:txBody>
      </p:sp>
      <p:sp>
        <p:nvSpPr>
          <p:cNvPr id="192" name="Google Shape;192;p32"/>
          <p:cNvSpPr/>
          <p:nvPr/>
        </p:nvSpPr>
        <p:spPr>
          <a:xfrm>
            <a:off x="3818431" y="702304"/>
            <a:ext cx="2081734" cy="2081734"/>
          </a:xfrm>
          <a:prstGeom prst="ellipse">
            <a:avLst/>
          </a:prstGeom>
          <a:gradFill>
            <a:gsLst>
              <a:gs pos="0">
                <a:srgbClr val="FFFFFF"/>
              </a:gs>
              <a:gs pos="63000">
                <a:srgbClr val="FFFFFF"/>
              </a:gs>
              <a:gs pos="100000">
                <a:srgbClr val="FFFFFF">
                  <a:alpha val="0"/>
                </a:srgbClr>
              </a:gs>
            </a:gsLst>
            <a:lin ang="0" scaled="0"/>
          </a:gradFill>
          <a:ln cap="flat" cmpd="sng" w="12700">
            <a:solidFill>
              <a:srgbClr val="0ECCD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300"/>
              <a:buFont typeface="Lato"/>
              <a:buNone/>
            </a:pPr>
            <a:r>
              <a:t/>
            </a:r>
            <a:endParaRPr b="0" i="0" sz="1300" u="none" cap="none" strike="noStrike">
              <a:solidFill>
                <a:srgbClr val="000000"/>
              </a:solidFill>
              <a:latin typeface="Lato"/>
              <a:ea typeface="Lato"/>
              <a:cs typeface="Lato"/>
              <a:sym typeface="Lato"/>
            </a:endParaRPr>
          </a:p>
        </p:txBody>
      </p:sp>
      <p:sp>
        <p:nvSpPr>
          <p:cNvPr id="193" name="Google Shape;193;p32"/>
          <p:cNvSpPr txBox="1"/>
          <p:nvPr>
            <p:ph idx="3" type="body"/>
          </p:nvPr>
        </p:nvSpPr>
        <p:spPr>
          <a:xfrm>
            <a:off x="4155995" y="1326415"/>
            <a:ext cx="1406606" cy="347663"/>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2"/>
              </a:buClr>
              <a:buSzPts val="3200"/>
              <a:buFont typeface="Arial"/>
              <a:buNone/>
              <a:defRPr b="1" i="0" sz="3200" u="none" cap="none" strike="noStrike">
                <a:solidFill>
                  <a:schemeClr val="accent2"/>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94" name="Google Shape;194;p32"/>
          <p:cNvSpPr txBox="1"/>
          <p:nvPr>
            <p:ph idx="4" type="body"/>
          </p:nvPr>
        </p:nvSpPr>
        <p:spPr>
          <a:xfrm>
            <a:off x="4165725" y="1834055"/>
            <a:ext cx="1387145" cy="347663"/>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95" name="Google Shape;195;p32"/>
          <p:cNvSpPr txBox="1"/>
          <p:nvPr>
            <p:ph idx="5" type="body"/>
          </p:nvPr>
        </p:nvSpPr>
        <p:spPr>
          <a:xfrm>
            <a:off x="6094090" y="2163660"/>
            <a:ext cx="1406606" cy="347663"/>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accent1"/>
              </a:buClr>
              <a:buSzPts val="3200"/>
              <a:buFont typeface="Arial"/>
              <a:buNone/>
              <a:defRPr b="1" i="0" sz="3200" u="none" cap="none" strike="noStrike">
                <a:solidFill>
                  <a:schemeClr val="accent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196" name="Google Shape;196;p32"/>
          <p:cNvSpPr txBox="1"/>
          <p:nvPr>
            <p:ph idx="6" type="body"/>
          </p:nvPr>
        </p:nvSpPr>
        <p:spPr>
          <a:xfrm>
            <a:off x="6103820" y="2671300"/>
            <a:ext cx="1387144" cy="347663"/>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197" name="Google Shape;197;p32"/>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198" name="Shape 198"/>
        <p:cNvGrpSpPr/>
        <p:nvPr/>
      </p:nvGrpSpPr>
      <p:grpSpPr>
        <a:xfrm>
          <a:off x="0" y="0"/>
          <a:ext cx="0" cy="0"/>
          <a:chOff x="0" y="0"/>
          <a:chExt cx="0" cy="0"/>
        </a:xfrm>
      </p:grpSpPr>
      <p:grpSp>
        <p:nvGrpSpPr>
          <p:cNvPr id="199" name="Google Shape;199;p33"/>
          <p:cNvGrpSpPr/>
          <p:nvPr/>
        </p:nvGrpSpPr>
        <p:grpSpPr>
          <a:xfrm>
            <a:off x="2753916" y="-1"/>
            <a:ext cx="6390085" cy="5143499"/>
            <a:chOff x="3671888" y="-1"/>
            <a:chExt cx="8520113" cy="6857999"/>
          </a:xfrm>
        </p:grpSpPr>
        <p:pic>
          <p:nvPicPr>
            <p:cNvPr id="200" name="Google Shape;200;p33"/>
            <p:cNvPicPr preferRelativeResize="0"/>
            <p:nvPr/>
          </p:nvPicPr>
          <p:blipFill rotWithShape="1">
            <a:blip r:embed="rId2">
              <a:alphaModFix amt="50000"/>
            </a:blip>
            <a:srcRect b="0" l="0" r="0" t="0"/>
            <a:stretch/>
          </p:blipFill>
          <p:spPr>
            <a:xfrm>
              <a:off x="3671889" y="-1"/>
              <a:ext cx="8520112" cy="6857999"/>
            </a:xfrm>
            <a:prstGeom prst="rect">
              <a:avLst/>
            </a:prstGeom>
            <a:noFill/>
            <a:ln>
              <a:noFill/>
            </a:ln>
          </p:spPr>
        </p:pic>
        <p:sp>
          <p:nvSpPr>
            <p:cNvPr id="201" name="Google Shape;201;p33"/>
            <p:cNvSpPr/>
            <p:nvPr/>
          </p:nvSpPr>
          <p:spPr>
            <a:xfrm flipH="1">
              <a:off x="3671888" y="0"/>
              <a:ext cx="8520112" cy="6857998"/>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chemeClr val="dk1"/>
                </a:solidFill>
                <a:latin typeface="Lato"/>
                <a:ea typeface="Lato"/>
                <a:cs typeface="Lato"/>
                <a:sym typeface="Lato"/>
              </a:endParaRPr>
            </a:p>
          </p:txBody>
        </p:sp>
      </p:grpSp>
      <p:pic>
        <p:nvPicPr>
          <p:cNvPr id="202" name="Google Shape;202;p33"/>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grpSp>
        <p:nvGrpSpPr>
          <p:cNvPr id="203" name="Google Shape;203;p33"/>
          <p:cNvGrpSpPr/>
          <p:nvPr/>
        </p:nvGrpSpPr>
        <p:grpSpPr>
          <a:xfrm>
            <a:off x="4087238" y="701980"/>
            <a:ext cx="3723440" cy="3463291"/>
            <a:chOff x="5344482" y="914901"/>
            <a:chExt cx="4964586" cy="4617721"/>
          </a:xfrm>
        </p:grpSpPr>
        <p:sp>
          <p:nvSpPr>
            <p:cNvPr id="204" name="Google Shape;204;p33"/>
            <p:cNvSpPr/>
            <p:nvPr/>
          </p:nvSpPr>
          <p:spPr>
            <a:xfrm>
              <a:off x="7540782" y="914901"/>
              <a:ext cx="2768286" cy="2768286"/>
            </a:xfrm>
            <a:prstGeom prst="ellipse">
              <a:avLst/>
            </a:prstGeom>
            <a:solidFill>
              <a:srgbClr val="FFFFFF">
                <a:alpha val="49803"/>
              </a:srgbClr>
            </a:solidFill>
            <a:ln cap="flat" cmpd="sng" w="12700">
              <a:solidFill>
                <a:srgbClr val="D31B2C"/>
              </a:solidFill>
              <a:prstDash val="solid"/>
              <a:miter lim="800000"/>
              <a:headEnd len="sm" w="sm" type="none"/>
              <a:tailEnd len="sm" w="sm" type="none"/>
            </a:ln>
          </p:spPr>
          <p:txBody>
            <a:bodyPr anchorCtr="0" anchor="ctr" bIns="188975" lIns="243000" spcFirstLastPara="1" rIns="0" wrap="square" tIns="34275">
              <a:noAutofit/>
            </a:bodyPr>
            <a:lstStyle/>
            <a:p>
              <a:pPr indent="0" lvl="0" marL="0" marR="0" rtl="0" algn="ctr">
                <a:lnSpc>
                  <a:spcPct val="100000"/>
                </a:lnSpc>
                <a:spcBef>
                  <a:spcPts val="0"/>
                </a:spcBef>
                <a:spcAft>
                  <a:spcPts val="0"/>
                </a:spcAft>
                <a:buClr>
                  <a:schemeClr val="lt1"/>
                </a:buClr>
                <a:buSzPts val="1100"/>
                <a:buFont typeface="Lato"/>
                <a:buNone/>
              </a:pPr>
              <a:r>
                <a:t/>
              </a:r>
              <a:endParaRPr b="0" i="0" sz="1100" u="none" cap="none" strike="noStrike">
                <a:solidFill>
                  <a:schemeClr val="dk1"/>
                </a:solidFill>
                <a:latin typeface="Lato"/>
                <a:ea typeface="Lato"/>
                <a:cs typeface="Lato"/>
                <a:sym typeface="Lato"/>
              </a:endParaRPr>
            </a:p>
          </p:txBody>
        </p:sp>
        <p:sp>
          <p:nvSpPr>
            <p:cNvPr id="205" name="Google Shape;205;p33"/>
            <p:cNvSpPr/>
            <p:nvPr/>
          </p:nvSpPr>
          <p:spPr>
            <a:xfrm>
              <a:off x="6442632" y="2764336"/>
              <a:ext cx="2768286" cy="2768286"/>
            </a:xfrm>
            <a:prstGeom prst="ellipse">
              <a:avLst/>
            </a:prstGeom>
            <a:solidFill>
              <a:srgbClr val="FFFFFF">
                <a:alpha val="49803"/>
              </a:srgbClr>
            </a:solidFill>
            <a:ln cap="flat" cmpd="sng" w="12700">
              <a:solidFill>
                <a:srgbClr val="827878"/>
              </a:solidFill>
              <a:prstDash val="solid"/>
              <a:miter lim="800000"/>
              <a:headEnd len="sm" w="sm" type="none"/>
              <a:tailEnd len="sm" w="sm" type="none"/>
            </a:ln>
          </p:spPr>
          <p:txBody>
            <a:bodyPr anchorCtr="0" anchor="ctr" bIns="34275" lIns="68575" spcFirstLastPara="1" rIns="68575" wrap="square" tIns="35100">
              <a:noAutofit/>
            </a:bodyPr>
            <a:lstStyle/>
            <a:p>
              <a:pPr indent="0" lvl="0" marL="0" marR="0" rtl="0" algn="ctr">
                <a:lnSpc>
                  <a:spcPct val="100000"/>
                </a:lnSpc>
                <a:spcBef>
                  <a:spcPts val="0"/>
                </a:spcBef>
                <a:spcAft>
                  <a:spcPts val="0"/>
                </a:spcAft>
                <a:buClr>
                  <a:schemeClr val="lt1"/>
                </a:buClr>
                <a:buSzPts val="1100"/>
                <a:buFont typeface="Lato"/>
                <a:buNone/>
              </a:pPr>
              <a:r>
                <a:t/>
              </a:r>
              <a:endParaRPr b="0" i="0" sz="1100" u="none" cap="none" strike="noStrike">
                <a:solidFill>
                  <a:schemeClr val="dk1"/>
                </a:solidFill>
                <a:latin typeface="Lato"/>
                <a:ea typeface="Lato"/>
                <a:cs typeface="Lato"/>
                <a:sym typeface="Lato"/>
              </a:endParaRPr>
            </a:p>
          </p:txBody>
        </p:sp>
        <p:sp>
          <p:nvSpPr>
            <p:cNvPr id="206" name="Google Shape;206;p33"/>
            <p:cNvSpPr/>
            <p:nvPr/>
          </p:nvSpPr>
          <p:spPr>
            <a:xfrm>
              <a:off x="5344482" y="914901"/>
              <a:ext cx="2768286" cy="2768286"/>
            </a:xfrm>
            <a:prstGeom prst="ellipse">
              <a:avLst/>
            </a:prstGeom>
            <a:solidFill>
              <a:srgbClr val="FFFFFF">
                <a:alpha val="49803"/>
              </a:srgbClr>
            </a:solidFill>
            <a:ln cap="flat" cmpd="sng" w="12700">
              <a:solidFill>
                <a:srgbClr val="0ECCDE"/>
              </a:solidFill>
              <a:prstDash val="solid"/>
              <a:miter lim="800000"/>
              <a:headEnd len="sm" w="sm" type="none"/>
              <a:tailEnd len="sm" w="sm" type="none"/>
            </a:ln>
          </p:spPr>
          <p:txBody>
            <a:bodyPr anchorCtr="0" anchor="ctr" bIns="188975" lIns="0" spcFirstLastPara="1" rIns="243000" wrap="square" tIns="34275">
              <a:noAutofit/>
            </a:bodyPr>
            <a:lstStyle/>
            <a:p>
              <a:pPr indent="0" lvl="0" marL="0" marR="0" rtl="0" algn="ctr">
                <a:lnSpc>
                  <a:spcPct val="100000"/>
                </a:lnSpc>
                <a:spcBef>
                  <a:spcPts val="0"/>
                </a:spcBef>
                <a:spcAft>
                  <a:spcPts val="0"/>
                </a:spcAft>
                <a:buClr>
                  <a:schemeClr val="lt1"/>
                </a:buClr>
                <a:buSzPts val="1100"/>
                <a:buFont typeface="Lato"/>
                <a:buNone/>
              </a:pPr>
              <a:r>
                <a:t/>
              </a:r>
              <a:endParaRPr b="0" i="0" sz="1100" u="none" cap="none" strike="noStrike">
                <a:solidFill>
                  <a:schemeClr val="dk1"/>
                </a:solidFill>
                <a:latin typeface="Lato"/>
                <a:ea typeface="Lato"/>
                <a:cs typeface="Lato"/>
                <a:sym typeface="Lato"/>
              </a:endParaRPr>
            </a:p>
          </p:txBody>
        </p:sp>
      </p:grpSp>
      <p:cxnSp>
        <p:nvCxnSpPr>
          <p:cNvPr id="207" name="Google Shape;207;p33"/>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208" name="Google Shape;208;p33"/>
          <p:cNvSpPr txBox="1"/>
          <p:nvPr>
            <p:ph idx="1" type="body"/>
          </p:nvPr>
        </p:nvSpPr>
        <p:spPr>
          <a:xfrm>
            <a:off x="6069268" y="1167056"/>
            <a:ext cx="1406606" cy="347663"/>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09" name="Google Shape;209;p33"/>
          <p:cNvSpPr txBox="1"/>
          <p:nvPr>
            <p:ph idx="2" type="body"/>
          </p:nvPr>
        </p:nvSpPr>
        <p:spPr>
          <a:xfrm>
            <a:off x="6078998" y="1691480"/>
            <a:ext cx="1387144" cy="469972"/>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10" name="Google Shape;210;p33"/>
          <p:cNvSpPr txBox="1"/>
          <p:nvPr>
            <p:ph idx="3" type="body"/>
          </p:nvPr>
        </p:nvSpPr>
        <p:spPr>
          <a:xfrm>
            <a:off x="5245655" y="2707655"/>
            <a:ext cx="1406606" cy="347663"/>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11" name="Google Shape;211;p33"/>
          <p:cNvSpPr txBox="1"/>
          <p:nvPr>
            <p:ph idx="4" type="body"/>
          </p:nvPr>
        </p:nvSpPr>
        <p:spPr>
          <a:xfrm>
            <a:off x="5255386" y="3232079"/>
            <a:ext cx="1387144" cy="469972"/>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12" name="Google Shape;212;p33"/>
          <p:cNvSpPr txBox="1"/>
          <p:nvPr>
            <p:ph idx="5"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13" name="Google Shape;213;p33"/>
          <p:cNvSpPr txBox="1"/>
          <p:nvPr>
            <p:ph idx="6"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14" name="Google Shape;214;p33"/>
          <p:cNvSpPr txBox="1"/>
          <p:nvPr>
            <p:ph idx="7" type="body"/>
          </p:nvPr>
        </p:nvSpPr>
        <p:spPr>
          <a:xfrm>
            <a:off x="4422043" y="1167056"/>
            <a:ext cx="1406606" cy="347663"/>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3200"/>
              <a:buFont typeface="Arial"/>
              <a:buNone/>
              <a:defRPr b="1" i="0" sz="32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15" name="Google Shape;215;p33"/>
          <p:cNvSpPr txBox="1"/>
          <p:nvPr>
            <p:ph idx="8" type="body"/>
          </p:nvPr>
        </p:nvSpPr>
        <p:spPr>
          <a:xfrm>
            <a:off x="4431773" y="1691480"/>
            <a:ext cx="1387145" cy="469972"/>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2">
            <a:alphaModFix amt="5000"/>
          </a:blip>
          <a:srcRect b="0" l="0" r="0" t="0"/>
          <a:stretch/>
        </p:blipFill>
        <p:spPr>
          <a:xfrm>
            <a:off x="0" y="0"/>
            <a:ext cx="9144000" cy="5143499"/>
          </a:xfrm>
          <a:prstGeom prst="rect">
            <a:avLst/>
          </a:prstGeom>
          <a:noFill/>
          <a:ln>
            <a:noFill/>
          </a:ln>
        </p:spPr>
      </p:pic>
      <p:cxnSp>
        <p:nvCxnSpPr>
          <p:cNvPr id="218" name="Google Shape;218;p34"/>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219" name="Google Shape;219;p34"/>
          <p:cNvSpPr txBox="1"/>
          <p:nvPr>
            <p:ph idx="1" type="body"/>
          </p:nvPr>
        </p:nvSpPr>
        <p:spPr>
          <a:xfrm>
            <a:off x="574288" y="1042918"/>
            <a:ext cx="8300631" cy="349711"/>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20" name="Google Shape;220;p34"/>
          <p:cNvSpPr txBox="1"/>
          <p:nvPr>
            <p:ph idx="2" type="body"/>
          </p:nvPr>
        </p:nvSpPr>
        <p:spPr>
          <a:xfrm>
            <a:off x="1293842" y="1863762"/>
            <a:ext cx="7580709" cy="23652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200000"/>
              </a:lnSpc>
              <a:spcBef>
                <a:spcPts val="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1pPr>
            <a:lvl2pPr indent="-317500" lvl="1" marL="9144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221" name="Google Shape;221;p34"/>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222" name="Shape 222"/>
        <p:cNvGrpSpPr/>
        <p:nvPr/>
      </p:nvGrpSpPr>
      <p:grpSpPr>
        <a:xfrm>
          <a:off x="0" y="0"/>
          <a:ext cx="0" cy="0"/>
          <a:chOff x="0" y="0"/>
          <a:chExt cx="0" cy="0"/>
        </a:xfrm>
      </p:grpSpPr>
      <p:pic>
        <p:nvPicPr>
          <p:cNvPr id="223" name="Google Shape;223;p35"/>
          <p:cNvPicPr preferRelativeResize="0"/>
          <p:nvPr/>
        </p:nvPicPr>
        <p:blipFill rotWithShape="1">
          <a:blip r:embed="rId2">
            <a:alphaModFix amt="5000"/>
          </a:blip>
          <a:srcRect b="0" l="0" r="0" t="0"/>
          <a:stretch/>
        </p:blipFill>
        <p:spPr>
          <a:xfrm>
            <a:off x="-25920" y="-1"/>
            <a:ext cx="9195840" cy="5143501"/>
          </a:xfrm>
          <a:prstGeom prst="rect">
            <a:avLst/>
          </a:prstGeom>
          <a:noFill/>
          <a:ln>
            <a:noFill/>
          </a:ln>
        </p:spPr>
      </p:pic>
      <p:cxnSp>
        <p:nvCxnSpPr>
          <p:cNvPr id="224" name="Google Shape;224;p35"/>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cxnSp>
        <p:nvCxnSpPr>
          <p:cNvPr id="225" name="Google Shape;225;p35"/>
          <p:cNvCxnSpPr/>
          <p:nvPr/>
        </p:nvCxnSpPr>
        <p:spPr>
          <a:xfrm>
            <a:off x="1052513" y="2431288"/>
            <a:ext cx="0" cy="1188000"/>
          </a:xfrm>
          <a:prstGeom prst="straightConnector1">
            <a:avLst/>
          </a:prstGeom>
          <a:noFill/>
          <a:ln cap="flat" cmpd="sng" w="12700">
            <a:solidFill>
              <a:schemeClr val="dk1"/>
            </a:solidFill>
            <a:prstDash val="solid"/>
            <a:miter lim="800000"/>
            <a:headEnd len="sm" w="sm" type="none"/>
            <a:tailEnd len="sm" w="sm" type="none"/>
          </a:ln>
        </p:spPr>
      </p:cxnSp>
      <p:cxnSp>
        <p:nvCxnSpPr>
          <p:cNvPr id="226" name="Google Shape;226;p35"/>
          <p:cNvCxnSpPr/>
          <p:nvPr/>
        </p:nvCxnSpPr>
        <p:spPr>
          <a:xfrm>
            <a:off x="2505076" y="1587629"/>
            <a:ext cx="0" cy="1188000"/>
          </a:xfrm>
          <a:prstGeom prst="straightConnector1">
            <a:avLst/>
          </a:prstGeom>
          <a:noFill/>
          <a:ln cap="flat" cmpd="sng" w="12700">
            <a:solidFill>
              <a:schemeClr val="dk1"/>
            </a:solidFill>
            <a:prstDash val="solid"/>
            <a:miter lim="800000"/>
            <a:headEnd len="sm" w="sm" type="none"/>
            <a:tailEnd len="sm" w="sm" type="none"/>
          </a:ln>
        </p:spPr>
      </p:cxnSp>
      <p:cxnSp>
        <p:nvCxnSpPr>
          <p:cNvPr id="227" name="Google Shape;227;p35"/>
          <p:cNvCxnSpPr/>
          <p:nvPr/>
        </p:nvCxnSpPr>
        <p:spPr>
          <a:xfrm>
            <a:off x="5415487" y="1587629"/>
            <a:ext cx="0" cy="1188000"/>
          </a:xfrm>
          <a:prstGeom prst="straightConnector1">
            <a:avLst/>
          </a:prstGeom>
          <a:noFill/>
          <a:ln cap="flat" cmpd="sng" w="12700">
            <a:solidFill>
              <a:schemeClr val="dk1"/>
            </a:solidFill>
            <a:prstDash val="solid"/>
            <a:miter lim="800000"/>
            <a:headEnd len="sm" w="sm" type="none"/>
            <a:tailEnd len="sm" w="sm" type="none"/>
          </a:ln>
        </p:spPr>
      </p:cxnSp>
      <p:cxnSp>
        <p:nvCxnSpPr>
          <p:cNvPr id="228" name="Google Shape;228;p35"/>
          <p:cNvCxnSpPr/>
          <p:nvPr/>
        </p:nvCxnSpPr>
        <p:spPr>
          <a:xfrm>
            <a:off x="3956722" y="2431288"/>
            <a:ext cx="0" cy="1188000"/>
          </a:xfrm>
          <a:prstGeom prst="straightConnector1">
            <a:avLst/>
          </a:prstGeom>
          <a:noFill/>
          <a:ln cap="flat" cmpd="sng" w="12700">
            <a:solidFill>
              <a:schemeClr val="dk1"/>
            </a:solidFill>
            <a:prstDash val="solid"/>
            <a:miter lim="800000"/>
            <a:headEnd len="sm" w="sm" type="none"/>
            <a:tailEnd len="sm" w="sm" type="none"/>
          </a:ln>
        </p:spPr>
      </p:cxnSp>
      <p:pic>
        <p:nvPicPr>
          <p:cNvPr id="229" name="Google Shape;229;p35"/>
          <p:cNvPicPr preferRelativeResize="0"/>
          <p:nvPr/>
        </p:nvPicPr>
        <p:blipFill rotWithShape="1">
          <a:blip r:embed="rId3">
            <a:alphaModFix/>
          </a:blip>
          <a:srcRect b="0" l="0" r="0" t="0"/>
          <a:stretch/>
        </p:blipFill>
        <p:spPr>
          <a:xfrm>
            <a:off x="2040031" y="2421113"/>
            <a:ext cx="332349" cy="332349"/>
          </a:xfrm>
          <a:prstGeom prst="rect">
            <a:avLst/>
          </a:prstGeom>
          <a:noFill/>
          <a:ln>
            <a:noFill/>
          </a:ln>
        </p:spPr>
      </p:pic>
      <p:pic>
        <p:nvPicPr>
          <p:cNvPr id="230" name="Google Shape;230;p35"/>
          <p:cNvPicPr preferRelativeResize="0"/>
          <p:nvPr/>
        </p:nvPicPr>
        <p:blipFill rotWithShape="1">
          <a:blip r:embed="rId3">
            <a:alphaModFix/>
          </a:blip>
          <a:srcRect b="0" l="0" r="0" t="0"/>
          <a:stretch/>
        </p:blipFill>
        <p:spPr>
          <a:xfrm>
            <a:off x="3493457" y="2421113"/>
            <a:ext cx="332349" cy="332349"/>
          </a:xfrm>
          <a:prstGeom prst="rect">
            <a:avLst/>
          </a:prstGeom>
          <a:noFill/>
          <a:ln>
            <a:noFill/>
          </a:ln>
        </p:spPr>
      </p:pic>
      <p:pic>
        <p:nvPicPr>
          <p:cNvPr id="231" name="Google Shape;231;p35"/>
          <p:cNvPicPr preferRelativeResize="0"/>
          <p:nvPr/>
        </p:nvPicPr>
        <p:blipFill rotWithShape="1">
          <a:blip r:embed="rId3">
            <a:alphaModFix/>
          </a:blip>
          <a:srcRect b="0" l="0" r="0" t="0"/>
          <a:stretch/>
        </p:blipFill>
        <p:spPr>
          <a:xfrm>
            <a:off x="4950443" y="2421113"/>
            <a:ext cx="332349" cy="332349"/>
          </a:xfrm>
          <a:prstGeom prst="rect">
            <a:avLst/>
          </a:prstGeom>
          <a:noFill/>
          <a:ln>
            <a:noFill/>
          </a:ln>
        </p:spPr>
      </p:pic>
      <p:cxnSp>
        <p:nvCxnSpPr>
          <p:cNvPr id="232" name="Google Shape;232;p35"/>
          <p:cNvCxnSpPr/>
          <p:nvPr/>
        </p:nvCxnSpPr>
        <p:spPr>
          <a:xfrm>
            <a:off x="6860930" y="2431288"/>
            <a:ext cx="0" cy="1188000"/>
          </a:xfrm>
          <a:prstGeom prst="straightConnector1">
            <a:avLst/>
          </a:prstGeom>
          <a:noFill/>
          <a:ln cap="flat" cmpd="sng" w="12700">
            <a:solidFill>
              <a:schemeClr val="dk1"/>
            </a:solidFill>
            <a:prstDash val="solid"/>
            <a:miter lim="800000"/>
            <a:headEnd len="sm" w="sm" type="none"/>
            <a:tailEnd len="sm" w="sm" type="none"/>
          </a:ln>
        </p:spPr>
      </p:cxnSp>
      <p:pic>
        <p:nvPicPr>
          <p:cNvPr id="233" name="Google Shape;233;p35"/>
          <p:cNvPicPr preferRelativeResize="0"/>
          <p:nvPr/>
        </p:nvPicPr>
        <p:blipFill rotWithShape="1">
          <a:blip r:embed="rId3">
            <a:alphaModFix/>
          </a:blip>
          <a:srcRect b="0" l="0" r="0" t="0"/>
          <a:stretch/>
        </p:blipFill>
        <p:spPr>
          <a:xfrm>
            <a:off x="6400767" y="2421113"/>
            <a:ext cx="332349" cy="332349"/>
          </a:xfrm>
          <a:prstGeom prst="rect">
            <a:avLst/>
          </a:prstGeom>
          <a:noFill/>
          <a:ln>
            <a:noFill/>
          </a:ln>
        </p:spPr>
      </p:pic>
      <p:sp>
        <p:nvSpPr>
          <p:cNvPr id="234" name="Google Shape;234;p35"/>
          <p:cNvSpPr txBox="1"/>
          <p:nvPr>
            <p:ph idx="1" type="body"/>
          </p:nvPr>
        </p:nvSpPr>
        <p:spPr>
          <a:xfrm>
            <a:off x="4088749" y="2427770"/>
            <a:ext cx="985950"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35" name="Google Shape;235;p35"/>
          <p:cNvSpPr txBox="1"/>
          <p:nvPr>
            <p:ph idx="2" type="body"/>
          </p:nvPr>
        </p:nvSpPr>
        <p:spPr>
          <a:xfrm>
            <a:off x="2633543" y="2427770"/>
            <a:ext cx="985950"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36" name="Google Shape;236;p35"/>
          <p:cNvSpPr txBox="1"/>
          <p:nvPr>
            <p:ph idx="3" type="body"/>
          </p:nvPr>
        </p:nvSpPr>
        <p:spPr>
          <a:xfrm>
            <a:off x="1178338" y="2427770"/>
            <a:ext cx="985950"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37" name="Google Shape;237;p35"/>
          <p:cNvSpPr txBox="1"/>
          <p:nvPr>
            <p:ph idx="4" type="body"/>
          </p:nvPr>
        </p:nvSpPr>
        <p:spPr>
          <a:xfrm>
            <a:off x="5543954" y="2427770"/>
            <a:ext cx="985950"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38" name="Google Shape;238;p35"/>
          <p:cNvSpPr txBox="1"/>
          <p:nvPr>
            <p:ph idx="5" type="body"/>
          </p:nvPr>
        </p:nvSpPr>
        <p:spPr>
          <a:xfrm>
            <a:off x="6992957" y="2427770"/>
            <a:ext cx="985950"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39" name="Google Shape;239;p35"/>
          <p:cNvSpPr txBox="1"/>
          <p:nvPr>
            <p:ph idx="6" type="body"/>
          </p:nvPr>
        </p:nvSpPr>
        <p:spPr>
          <a:xfrm>
            <a:off x="574288" y="1042918"/>
            <a:ext cx="8300631" cy="349711"/>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240" name="Google Shape;240;p35"/>
          <p:cNvPicPr preferRelativeResize="0"/>
          <p:nvPr/>
        </p:nvPicPr>
        <p:blipFill rotWithShape="1">
          <a:blip r:embed="rId4">
            <a:alphaModFix amt="8000"/>
          </a:blip>
          <a:srcRect b="0" l="0" r="0" t="0"/>
          <a:stretch/>
        </p:blipFill>
        <p:spPr>
          <a:xfrm>
            <a:off x="8146220" y="4356588"/>
            <a:ext cx="834975" cy="641839"/>
          </a:xfrm>
          <a:prstGeom prst="rect">
            <a:avLst/>
          </a:prstGeom>
          <a:noFill/>
          <a:ln>
            <a:noFill/>
          </a:ln>
        </p:spPr>
      </p:pic>
      <p:sp>
        <p:nvSpPr>
          <p:cNvPr id="241" name="Google Shape;241;p35"/>
          <p:cNvSpPr txBox="1"/>
          <p:nvPr>
            <p:ph idx="7" type="body"/>
          </p:nvPr>
        </p:nvSpPr>
        <p:spPr>
          <a:xfrm>
            <a:off x="1178719" y="2957513"/>
            <a:ext cx="1162050" cy="62984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298450" lvl="1" marL="9144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2pPr>
            <a:lvl3pPr indent="-298450" lvl="2" marL="13716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3pPr>
            <a:lvl4pPr indent="-298450" lvl="3" marL="18288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4pPr>
            <a:lvl5pPr indent="-298450" lvl="4" marL="22860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42" name="Google Shape;242;p35"/>
          <p:cNvSpPr txBox="1"/>
          <p:nvPr>
            <p:ph idx="8" type="body"/>
          </p:nvPr>
        </p:nvSpPr>
        <p:spPr>
          <a:xfrm>
            <a:off x="4082546" y="2957513"/>
            <a:ext cx="1162050" cy="62984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298450" lvl="1" marL="9144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2pPr>
            <a:lvl3pPr indent="-298450" lvl="2" marL="13716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3pPr>
            <a:lvl4pPr indent="-298450" lvl="3" marL="18288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4pPr>
            <a:lvl5pPr indent="-298450" lvl="4" marL="22860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43" name="Google Shape;243;p35"/>
          <p:cNvSpPr txBox="1"/>
          <p:nvPr>
            <p:ph idx="9" type="body"/>
          </p:nvPr>
        </p:nvSpPr>
        <p:spPr>
          <a:xfrm>
            <a:off x="6986754" y="2957513"/>
            <a:ext cx="1162050" cy="62984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298450" lvl="1" marL="9144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2pPr>
            <a:lvl3pPr indent="-298450" lvl="2" marL="13716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3pPr>
            <a:lvl4pPr indent="-298450" lvl="3" marL="18288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4pPr>
            <a:lvl5pPr indent="-298450" lvl="4" marL="22860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44" name="Google Shape;244;p35"/>
          <p:cNvSpPr txBox="1"/>
          <p:nvPr>
            <p:ph idx="13" type="body"/>
          </p:nvPr>
        </p:nvSpPr>
        <p:spPr>
          <a:xfrm>
            <a:off x="5543954" y="1603673"/>
            <a:ext cx="1162050" cy="629841"/>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298450" lvl="1" marL="9144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2pPr>
            <a:lvl3pPr indent="-298450" lvl="2" marL="13716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3pPr>
            <a:lvl4pPr indent="-298450" lvl="3" marL="18288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4pPr>
            <a:lvl5pPr indent="-298450" lvl="4" marL="22860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45" name="Google Shape;245;p35"/>
          <p:cNvSpPr txBox="1"/>
          <p:nvPr>
            <p:ph idx="14" type="body"/>
          </p:nvPr>
        </p:nvSpPr>
        <p:spPr>
          <a:xfrm>
            <a:off x="2633543" y="1603673"/>
            <a:ext cx="1162050" cy="629841"/>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298450" lvl="1" marL="9144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2pPr>
            <a:lvl3pPr indent="-298450" lvl="2" marL="13716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3pPr>
            <a:lvl4pPr indent="-298450" lvl="3" marL="18288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4pPr>
            <a:lvl5pPr indent="-298450" lvl="4" marL="22860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ward Growth">
  <p:cSld name="Upward Growth">
    <p:spTree>
      <p:nvGrpSpPr>
        <p:cNvPr id="246" name="Shape 246"/>
        <p:cNvGrpSpPr/>
        <p:nvPr/>
      </p:nvGrpSpPr>
      <p:grpSpPr>
        <a:xfrm>
          <a:off x="0" y="0"/>
          <a:ext cx="0" cy="0"/>
          <a:chOff x="0" y="0"/>
          <a:chExt cx="0" cy="0"/>
        </a:xfrm>
      </p:grpSpPr>
      <p:grpSp>
        <p:nvGrpSpPr>
          <p:cNvPr id="247" name="Google Shape;247;p36"/>
          <p:cNvGrpSpPr/>
          <p:nvPr/>
        </p:nvGrpSpPr>
        <p:grpSpPr>
          <a:xfrm>
            <a:off x="2753915" y="0"/>
            <a:ext cx="6390085" cy="5143500"/>
            <a:chOff x="3671888" y="0"/>
            <a:chExt cx="8520113" cy="6858000"/>
          </a:xfrm>
        </p:grpSpPr>
        <p:pic>
          <p:nvPicPr>
            <p:cNvPr id="248" name="Google Shape;248;p36"/>
            <p:cNvPicPr preferRelativeResize="0"/>
            <p:nvPr/>
          </p:nvPicPr>
          <p:blipFill rotWithShape="1">
            <a:blip r:embed="rId2">
              <a:alphaModFix amt="50000"/>
            </a:blip>
            <a:srcRect b="0" l="0" r="0" t="0"/>
            <a:stretch/>
          </p:blipFill>
          <p:spPr>
            <a:xfrm>
              <a:off x="3671889" y="0"/>
              <a:ext cx="8520112" cy="6858000"/>
            </a:xfrm>
            <a:prstGeom prst="rect">
              <a:avLst/>
            </a:prstGeom>
            <a:noFill/>
            <a:ln>
              <a:noFill/>
            </a:ln>
          </p:spPr>
        </p:pic>
        <p:sp>
          <p:nvSpPr>
            <p:cNvPr id="249" name="Google Shape;249;p36"/>
            <p:cNvSpPr/>
            <p:nvPr/>
          </p:nvSpPr>
          <p:spPr>
            <a:xfrm flipH="1">
              <a:off x="3671888" y="0"/>
              <a:ext cx="8520112" cy="6858000"/>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grpSp>
      <p:cxnSp>
        <p:nvCxnSpPr>
          <p:cNvPr id="250" name="Google Shape;250;p36"/>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cxnSp>
        <p:nvCxnSpPr>
          <p:cNvPr id="251" name="Google Shape;251;p36"/>
          <p:cNvCxnSpPr/>
          <p:nvPr/>
        </p:nvCxnSpPr>
        <p:spPr>
          <a:xfrm rot="10800000">
            <a:off x="3023092" y="4236244"/>
            <a:ext cx="1296000" cy="0"/>
          </a:xfrm>
          <a:prstGeom prst="straightConnector1">
            <a:avLst/>
          </a:prstGeom>
          <a:noFill/>
          <a:ln cap="flat" cmpd="sng" w="9525">
            <a:solidFill>
              <a:schemeClr val="dk1"/>
            </a:solidFill>
            <a:prstDash val="solid"/>
            <a:miter lim="800000"/>
            <a:headEnd len="sm" w="sm" type="none"/>
            <a:tailEnd len="sm" w="sm" type="none"/>
          </a:ln>
        </p:spPr>
      </p:cxnSp>
      <p:cxnSp>
        <p:nvCxnSpPr>
          <p:cNvPr id="252" name="Google Shape;252;p36"/>
          <p:cNvCxnSpPr/>
          <p:nvPr/>
        </p:nvCxnSpPr>
        <p:spPr>
          <a:xfrm rot="10800000">
            <a:off x="3877738" y="3551259"/>
            <a:ext cx="1296000" cy="0"/>
          </a:xfrm>
          <a:prstGeom prst="straightConnector1">
            <a:avLst/>
          </a:prstGeom>
          <a:noFill/>
          <a:ln cap="flat" cmpd="sng" w="9525">
            <a:solidFill>
              <a:schemeClr val="dk1"/>
            </a:solidFill>
            <a:prstDash val="solid"/>
            <a:miter lim="800000"/>
            <a:headEnd len="sm" w="sm" type="none"/>
            <a:tailEnd len="sm" w="sm" type="none"/>
          </a:ln>
        </p:spPr>
      </p:cxnSp>
      <p:cxnSp>
        <p:nvCxnSpPr>
          <p:cNvPr id="253" name="Google Shape;253;p36"/>
          <p:cNvCxnSpPr/>
          <p:nvPr/>
        </p:nvCxnSpPr>
        <p:spPr>
          <a:xfrm rot="10800000">
            <a:off x="4732385" y="2866273"/>
            <a:ext cx="1296000" cy="0"/>
          </a:xfrm>
          <a:prstGeom prst="straightConnector1">
            <a:avLst/>
          </a:prstGeom>
          <a:noFill/>
          <a:ln cap="flat" cmpd="sng" w="9525">
            <a:solidFill>
              <a:schemeClr val="dk1"/>
            </a:solidFill>
            <a:prstDash val="solid"/>
            <a:miter lim="800000"/>
            <a:headEnd len="sm" w="sm" type="none"/>
            <a:tailEnd len="sm" w="sm" type="none"/>
          </a:ln>
        </p:spPr>
      </p:cxnSp>
      <p:cxnSp>
        <p:nvCxnSpPr>
          <p:cNvPr id="254" name="Google Shape;254;p36"/>
          <p:cNvCxnSpPr/>
          <p:nvPr/>
        </p:nvCxnSpPr>
        <p:spPr>
          <a:xfrm rot="10800000">
            <a:off x="5587032" y="2181287"/>
            <a:ext cx="1296000" cy="0"/>
          </a:xfrm>
          <a:prstGeom prst="straightConnector1">
            <a:avLst/>
          </a:prstGeom>
          <a:noFill/>
          <a:ln cap="flat" cmpd="sng" w="9525">
            <a:solidFill>
              <a:schemeClr val="dk1"/>
            </a:solidFill>
            <a:prstDash val="solid"/>
            <a:miter lim="800000"/>
            <a:headEnd len="sm" w="sm" type="none"/>
            <a:tailEnd len="sm" w="sm" type="none"/>
          </a:ln>
        </p:spPr>
      </p:cxnSp>
      <p:cxnSp>
        <p:nvCxnSpPr>
          <p:cNvPr id="255" name="Google Shape;255;p36"/>
          <p:cNvCxnSpPr/>
          <p:nvPr/>
        </p:nvCxnSpPr>
        <p:spPr>
          <a:xfrm rot="10800000">
            <a:off x="6441680" y="1496300"/>
            <a:ext cx="1296000" cy="0"/>
          </a:xfrm>
          <a:prstGeom prst="straightConnector1">
            <a:avLst/>
          </a:prstGeom>
          <a:noFill/>
          <a:ln cap="flat" cmpd="sng" w="9525">
            <a:solidFill>
              <a:schemeClr val="dk1"/>
            </a:solidFill>
            <a:prstDash val="solid"/>
            <a:miter lim="800000"/>
            <a:headEnd len="sm" w="sm" type="none"/>
            <a:tailEnd len="sm" w="sm" type="none"/>
          </a:ln>
        </p:spPr>
      </p:cxnSp>
      <p:sp>
        <p:nvSpPr>
          <p:cNvPr id="256" name="Google Shape;256;p36"/>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57" name="Google Shape;257;p36"/>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58" name="Google Shape;258;p36"/>
          <p:cNvSpPr txBox="1"/>
          <p:nvPr>
            <p:ph idx="3" type="body"/>
          </p:nvPr>
        </p:nvSpPr>
        <p:spPr>
          <a:xfrm>
            <a:off x="5225331" y="3377428"/>
            <a:ext cx="1089032"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59" name="Google Shape;259;p36"/>
          <p:cNvSpPr txBox="1"/>
          <p:nvPr>
            <p:ph idx="4" type="body"/>
          </p:nvPr>
        </p:nvSpPr>
        <p:spPr>
          <a:xfrm>
            <a:off x="6078850" y="2692442"/>
            <a:ext cx="1089032"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60" name="Google Shape;260;p36"/>
          <p:cNvSpPr txBox="1"/>
          <p:nvPr>
            <p:ph idx="5" type="body"/>
          </p:nvPr>
        </p:nvSpPr>
        <p:spPr>
          <a:xfrm>
            <a:off x="6932369" y="2007455"/>
            <a:ext cx="1089032"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61" name="Google Shape;261;p36"/>
          <p:cNvSpPr txBox="1"/>
          <p:nvPr>
            <p:ph idx="6" type="body"/>
          </p:nvPr>
        </p:nvSpPr>
        <p:spPr>
          <a:xfrm>
            <a:off x="4371812" y="4062413"/>
            <a:ext cx="1089032"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62" name="Google Shape;262;p36"/>
          <p:cNvSpPr txBox="1"/>
          <p:nvPr>
            <p:ph idx="7" type="body"/>
          </p:nvPr>
        </p:nvSpPr>
        <p:spPr>
          <a:xfrm>
            <a:off x="7785887" y="1322469"/>
            <a:ext cx="1089032" cy="34766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431800" lvl="1" marL="9144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2pPr>
            <a:lvl3pPr indent="-431800" lvl="2" marL="13716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3pPr>
            <a:lvl4pPr indent="-431800" lvl="3" marL="18288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4pPr>
            <a:lvl5pPr indent="-431800" lvl="4" marL="2286000" marR="0" rtl="0" algn="l">
              <a:lnSpc>
                <a:spcPct val="90000"/>
              </a:lnSpc>
              <a:spcBef>
                <a:spcPts val="400"/>
              </a:spcBef>
              <a:spcAft>
                <a:spcPts val="0"/>
              </a:spcAft>
              <a:buClr>
                <a:srgbClr val="0ECCDE"/>
              </a:buClr>
              <a:buSzPts val="3200"/>
              <a:buFont typeface="Arial"/>
              <a:buChar char="•"/>
              <a:defRPr b="1" i="0" sz="3200" u="none" cap="none" strike="noStrike">
                <a:solidFill>
                  <a:srgbClr val="0ECCDE"/>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63" name="Google Shape;263;p36"/>
          <p:cNvSpPr txBox="1"/>
          <p:nvPr>
            <p:ph idx="8" type="body"/>
          </p:nvPr>
        </p:nvSpPr>
        <p:spPr>
          <a:xfrm>
            <a:off x="6441680" y="1044338"/>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D31B2C"/>
              </a:buClr>
              <a:buSzPts val="1100"/>
              <a:buFont typeface="Arial"/>
              <a:buNone/>
              <a:defRPr b="1" i="0" sz="1100" u="none" cap="none" strike="noStrike">
                <a:solidFill>
                  <a:srgbClr val="D31B2C"/>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64" name="Google Shape;264;p36"/>
          <p:cNvSpPr txBox="1"/>
          <p:nvPr>
            <p:ph idx="9" type="body"/>
          </p:nvPr>
        </p:nvSpPr>
        <p:spPr>
          <a:xfrm>
            <a:off x="5587032" y="1730295"/>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D31B2C"/>
              </a:buClr>
              <a:buSzPts val="1100"/>
              <a:buFont typeface="Arial"/>
              <a:buNone/>
              <a:defRPr b="1" i="0" sz="1100" u="none" cap="none" strike="noStrike">
                <a:solidFill>
                  <a:srgbClr val="D31B2C"/>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65" name="Google Shape;265;p36"/>
          <p:cNvSpPr txBox="1"/>
          <p:nvPr>
            <p:ph idx="13" type="body"/>
          </p:nvPr>
        </p:nvSpPr>
        <p:spPr>
          <a:xfrm>
            <a:off x="4732385" y="2415521"/>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D31B2C"/>
              </a:buClr>
              <a:buSzPts val="1100"/>
              <a:buFont typeface="Arial"/>
              <a:buNone/>
              <a:defRPr b="1" i="0" sz="1100" u="none" cap="none" strike="noStrike">
                <a:solidFill>
                  <a:srgbClr val="D31B2C"/>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66" name="Google Shape;266;p36"/>
          <p:cNvSpPr txBox="1"/>
          <p:nvPr>
            <p:ph idx="14" type="body"/>
          </p:nvPr>
        </p:nvSpPr>
        <p:spPr>
          <a:xfrm>
            <a:off x="3877738" y="3101687"/>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D31B2C"/>
              </a:buClr>
              <a:buSzPts val="1100"/>
              <a:buFont typeface="Arial"/>
              <a:buNone/>
              <a:defRPr b="1" i="0" sz="1100" u="none" cap="none" strike="noStrike">
                <a:solidFill>
                  <a:srgbClr val="D31B2C"/>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67" name="Google Shape;267;p36"/>
          <p:cNvSpPr txBox="1"/>
          <p:nvPr>
            <p:ph idx="15" type="body"/>
          </p:nvPr>
        </p:nvSpPr>
        <p:spPr>
          <a:xfrm>
            <a:off x="3023092" y="3786671"/>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D31B2C"/>
              </a:buClr>
              <a:buSzPts val="1100"/>
              <a:buFont typeface="Arial"/>
              <a:buNone/>
              <a:defRPr b="1" i="0" sz="1100" u="none" cap="none" strike="noStrike">
                <a:solidFill>
                  <a:srgbClr val="D31B2C"/>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268" name="Google Shape;268;p36"/>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
        <p:nvSpPr>
          <p:cNvPr id="269" name="Google Shape;269;p36"/>
          <p:cNvSpPr txBox="1"/>
          <p:nvPr>
            <p:ph idx="16" type="body"/>
          </p:nvPr>
        </p:nvSpPr>
        <p:spPr>
          <a:xfrm>
            <a:off x="3023093" y="4012651"/>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70" name="Google Shape;270;p36"/>
          <p:cNvSpPr txBox="1"/>
          <p:nvPr>
            <p:ph idx="17" type="body"/>
          </p:nvPr>
        </p:nvSpPr>
        <p:spPr>
          <a:xfrm>
            <a:off x="3877738" y="3327667"/>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71" name="Google Shape;271;p36"/>
          <p:cNvSpPr txBox="1"/>
          <p:nvPr>
            <p:ph idx="18" type="body"/>
          </p:nvPr>
        </p:nvSpPr>
        <p:spPr>
          <a:xfrm>
            <a:off x="4732385" y="2641502"/>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72" name="Google Shape;272;p36"/>
          <p:cNvSpPr txBox="1"/>
          <p:nvPr>
            <p:ph idx="19" type="body"/>
          </p:nvPr>
        </p:nvSpPr>
        <p:spPr>
          <a:xfrm>
            <a:off x="5587032" y="1956275"/>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73" name="Google Shape;273;p36"/>
          <p:cNvSpPr txBox="1"/>
          <p:nvPr>
            <p:ph idx="20" type="body"/>
          </p:nvPr>
        </p:nvSpPr>
        <p:spPr>
          <a:xfrm>
            <a:off x="6441680" y="1270319"/>
            <a:ext cx="1161864" cy="19627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Video slide">
    <p:spTree>
      <p:nvGrpSpPr>
        <p:cNvPr id="274" name="Shape 274"/>
        <p:cNvGrpSpPr/>
        <p:nvPr/>
      </p:nvGrpSpPr>
      <p:grpSpPr>
        <a:xfrm>
          <a:off x="0" y="0"/>
          <a:ext cx="0" cy="0"/>
          <a:chOff x="0" y="0"/>
          <a:chExt cx="0" cy="0"/>
        </a:xfrm>
      </p:grpSpPr>
      <p:pic>
        <p:nvPicPr>
          <p:cNvPr id="275" name="Google Shape;275;p37"/>
          <p:cNvPicPr preferRelativeResize="0"/>
          <p:nvPr/>
        </p:nvPicPr>
        <p:blipFill rotWithShape="1">
          <a:blip r:embed="rId2">
            <a:alphaModFix/>
          </a:blip>
          <a:srcRect b="0" l="0" r="0" t="0"/>
          <a:stretch/>
        </p:blipFill>
        <p:spPr>
          <a:xfrm>
            <a:off x="0" y="0"/>
            <a:ext cx="9166657" cy="5143500"/>
          </a:xfrm>
          <a:prstGeom prst="rect">
            <a:avLst/>
          </a:prstGeom>
          <a:noFill/>
          <a:ln>
            <a:noFill/>
          </a:ln>
        </p:spPr>
      </p:pic>
      <p:sp>
        <p:nvSpPr>
          <p:cNvPr id="276" name="Google Shape;276;p37"/>
          <p:cNvSpPr/>
          <p:nvPr/>
        </p:nvSpPr>
        <p:spPr>
          <a:xfrm>
            <a:off x="0" y="0"/>
            <a:ext cx="9166656" cy="5143500"/>
          </a:xfrm>
          <a:prstGeom prst="rect">
            <a:avLst/>
          </a:prstGeom>
          <a:gradFill>
            <a:gsLst>
              <a:gs pos="0">
                <a:srgbClr val="FFFFFF">
                  <a:alpha val="89803"/>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277" name="Google Shape;277;p37"/>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278" name="Google Shape;278;p37"/>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79" name="Google Shape;279;p37"/>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80" name="Google Shape;280;p37"/>
          <p:cNvSpPr/>
          <p:nvPr>
            <p:ph idx="3" type="media"/>
          </p:nvPr>
        </p:nvSpPr>
        <p:spPr>
          <a:xfrm>
            <a:off x="2676525" y="478631"/>
            <a:ext cx="6467475" cy="3583781"/>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Lato"/>
                <a:ea typeface="Lato"/>
                <a:cs typeface="Lato"/>
                <a:sym typeface="Lato"/>
              </a:defRPr>
            </a:lvl1pPr>
            <a:lvl2pPr lvl="1"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lvl="2"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lvl="3"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lvl="4"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lvl="5"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lvl="6"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lvl="7"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lvl="8"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281" name="Google Shape;281;p37"/>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_06">
  <p:cSld name="Title and subtitle_06">
    <p:spTree>
      <p:nvGrpSpPr>
        <p:cNvPr id="282" name="Shape 282"/>
        <p:cNvGrpSpPr/>
        <p:nvPr/>
      </p:nvGrpSpPr>
      <p:grpSpPr>
        <a:xfrm>
          <a:off x="0" y="0"/>
          <a:ext cx="0" cy="0"/>
          <a:chOff x="0" y="0"/>
          <a:chExt cx="0" cy="0"/>
        </a:xfrm>
      </p:grpSpPr>
      <p:cxnSp>
        <p:nvCxnSpPr>
          <p:cNvPr id="283" name="Google Shape;283;p38"/>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284" name="Google Shape;284;p38"/>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85" name="Google Shape;285;p38"/>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286" name="Google Shape;286;p38"/>
          <p:cNvPicPr preferRelativeResize="0"/>
          <p:nvPr/>
        </p:nvPicPr>
        <p:blipFill rotWithShape="1">
          <a:blip r:embed="rId2">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p:cSld name="Key Message">
    <p:spTree>
      <p:nvGrpSpPr>
        <p:cNvPr id="287" name="Shape 287"/>
        <p:cNvGrpSpPr/>
        <p:nvPr/>
      </p:nvGrpSpPr>
      <p:grpSpPr>
        <a:xfrm>
          <a:off x="0" y="0"/>
          <a:ext cx="0" cy="0"/>
          <a:chOff x="0" y="0"/>
          <a:chExt cx="0" cy="0"/>
        </a:xfrm>
      </p:grpSpPr>
      <p:cxnSp>
        <p:nvCxnSpPr>
          <p:cNvPr id="288" name="Google Shape;288;p39"/>
          <p:cNvCxnSpPr/>
          <p:nvPr/>
        </p:nvCxnSpPr>
        <p:spPr>
          <a:xfrm rot="10800000">
            <a:off x="-4" y="3687261"/>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289" name="Google Shape;289;p39"/>
          <p:cNvSpPr txBox="1"/>
          <p:nvPr>
            <p:ph idx="1" type="body"/>
          </p:nvPr>
        </p:nvSpPr>
        <p:spPr>
          <a:xfrm>
            <a:off x="574288" y="3530529"/>
            <a:ext cx="3940562"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290" name="Google Shape;290;p39"/>
          <p:cNvSpPr txBox="1"/>
          <p:nvPr>
            <p:ph idx="2" type="body"/>
          </p:nvPr>
        </p:nvSpPr>
        <p:spPr>
          <a:xfrm>
            <a:off x="574288" y="3931474"/>
            <a:ext cx="3940562" cy="318549"/>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800"/>
              <a:buFont typeface="Arial"/>
              <a:buNone/>
              <a:defRPr b="0" i="0" sz="18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291" name="Google Shape;291;p39"/>
          <p:cNvPicPr preferRelativeResize="0"/>
          <p:nvPr/>
        </p:nvPicPr>
        <p:blipFill rotWithShape="1">
          <a:blip r:embed="rId2">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Key Points ">
  <p:cSld name="3 Key Points ">
    <p:spTree>
      <p:nvGrpSpPr>
        <p:cNvPr id="292" name="Shape 292"/>
        <p:cNvGrpSpPr/>
        <p:nvPr/>
      </p:nvGrpSpPr>
      <p:grpSpPr>
        <a:xfrm>
          <a:off x="0" y="0"/>
          <a:ext cx="0" cy="0"/>
          <a:chOff x="0" y="0"/>
          <a:chExt cx="0" cy="0"/>
        </a:xfrm>
      </p:grpSpPr>
      <p:pic>
        <p:nvPicPr>
          <p:cNvPr id="293" name="Google Shape;293;p40"/>
          <p:cNvPicPr preferRelativeResize="0"/>
          <p:nvPr/>
        </p:nvPicPr>
        <p:blipFill rotWithShape="1">
          <a:blip r:embed="rId2">
            <a:alphaModFix/>
          </a:blip>
          <a:srcRect b="0" l="0" r="0" t="0"/>
          <a:stretch/>
        </p:blipFill>
        <p:spPr>
          <a:xfrm>
            <a:off x="0" y="0"/>
            <a:ext cx="4571999" cy="5143500"/>
          </a:xfrm>
          <a:prstGeom prst="rect">
            <a:avLst/>
          </a:prstGeom>
          <a:noFill/>
          <a:ln>
            <a:noFill/>
          </a:ln>
        </p:spPr>
      </p:pic>
      <p:sp>
        <p:nvSpPr>
          <p:cNvPr id="294" name="Google Shape;294;p40"/>
          <p:cNvSpPr/>
          <p:nvPr/>
        </p:nvSpPr>
        <p:spPr>
          <a:xfrm>
            <a:off x="-4" y="0"/>
            <a:ext cx="4572004" cy="5143500"/>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295" name="Google Shape;295;p40"/>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296" name="Google Shape;296;p40"/>
          <p:cNvSpPr/>
          <p:nvPr/>
        </p:nvSpPr>
        <p:spPr>
          <a:xfrm>
            <a:off x="3144842" y="654983"/>
            <a:ext cx="1340376" cy="3407993"/>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297" name="Google Shape;297;p40"/>
          <p:cNvCxnSpPr/>
          <p:nvPr/>
        </p:nvCxnSpPr>
        <p:spPr>
          <a:xfrm rot="10800000">
            <a:off x="3251629" y="1958557"/>
            <a:ext cx="360943" cy="0"/>
          </a:xfrm>
          <a:prstGeom prst="straightConnector1">
            <a:avLst/>
          </a:prstGeom>
          <a:noFill/>
          <a:ln cap="flat" cmpd="sng" w="9525">
            <a:solidFill>
              <a:srgbClr val="D31B2C"/>
            </a:solidFill>
            <a:prstDash val="solid"/>
            <a:miter lim="800000"/>
            <a:headEnd len="sm" w="sm" type="none"/>
            <a:tailEnd len="sm" w="sm" type="none"/>
          </a:ln>
        </p:spPr>
      </p:cxnSp>
      <p:cxnSp>
        <p:nvCxnSpPr>
          <p:cNvPr id="298" name="Google Shape;298;p40"/>
          <p:cNvCxnSpPr/>
          <p:nvPr/>
        </p:nvCxnSpPr>
        <p:spPr>
          <a:xfrm rot="10800000">
            <a:off x="5212481" y="1958557"/>
            <a:ext cx="360943" cy="0"/>
          </a:xfrm>
          <a:prstGeom prst="straightConnector1">
            <a:avLst/>
          </a:prstGeom>
          <a:noFill/>
          <a:ln cap="flat" cmpd="sng" w="9525">
            <a:solidFill>
              <a:srgbClr val="D31B2C"/>
            </a:solidFill>
            <a:prstDash val="solid"/>
            <a:miter lim="800000"/>
            <a:headEnd len="sm" w="sm" type="none"/>
            <a:tailEnd len="sm" w="sm" type="none"/>
          </a:ln>
        </p:spPr>
      </p:cxnSp>
      <p:sp>
        <p:nvSpPr>
          <p:cNvPr id="299" name="Google Shape;299;p40"/>
          <p:cNvSpPr/>
          <p:nvPr/>
        </p:nvSpPr>
        <p:spPr>
          <a:xfrm>
            <a:off x="6962317" y="654983"/>
            <a:ext cx="1340376" cy="3407993"/>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300" name="Google Shape;300;p40"/>
          <p:cNvCxnSpPr/>
          <p:nvPr/>
        </p:nvCxnSpPr>
        <p:spPr>
          <a:xfrm rot="10800000">
            <a:off x="7173332" y="1958557"/>
            <a:ext cx="360943" cy="0"/>
          </a:xfrm>
          <a:prstGeom prst="straightConnector1">
            <a:avLst/>
          </a:prstGeom>
          <a:noFill/>
          <a:ln cap="flat" cmpd="sng" w="9525">
            <a:solidFill>
              <a:srgbClr val="D31B2C"/>
            </a:solidFill>
            <a:prstDash val="solid"/>
            <a:miter lim="800000"/>
            <a:headEnd len="sm" w="sm" type="none"/>
            <a:tailEnd len="sm" w="sm" type="none"/>
          </a:ln>
        </p:spPr>
      </p:cxnSp>
      <p:pic>
        <p:nvPicPr>
          <p:cNvPr descr="A black and white logo&#10;&#10;Description automatically generated" id="301" name="Google Shape;301;p40"/>
          <p:cNvPicPr preferRelativeResize="0"/>
          <p:nvPr/>
        </p:nvPicPr>
        <p:blipFill rotWithShape="1">
          <a:blip r:embed="rId3">
            <a:alphaModFix amt="24000"/>
          </a:blip>
          <a:srcRect b="0" l="0" r="0" t="0"/>
          <a:stretch/>
        </p:blipFill>
        <p:spPr>
          <a:xfrm>
            <a:off x="8160645" y="4346972"/>
            <a:ext cx="843767" cy="650631"/>
          </a:xfrm>
          <a:prstGeom prst="rect">
            <a:avLst/>
          </a:prstGeom>
          <a:noFill/>
          <a:ln>
            <a:noFill/>
          </a:ln>
        </p:spPr>
      </p:pic>
      <p:sp>
        <p:nvSpPr>
          <p:cNvPr id="302" name="Google Shape;302;p40"/>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03" name="Google Shape;303;p40"/>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04" name="Google Shape;304;p40"/>
          <p:cNvSpPr txBox="1"/>
          <p:nvPr>
            <p:ph idx="3" type="body"/>
          </p:nvPr>
        </p:nvSpPr>
        <p:spPr>
          <a:xfrm>
            <a:off x="3172282" y="2078549"/>
            <a:ext cx="1483530" cy="1984425"/>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05" name="Google Shape;305;p40"/>
          <p:cNvSpPr txBox="1"/>
          <p:nvPr>
            <p:ph idx="4" type="body"/>
          </p:nvPr>
        </p:nvSpPr>
        <p:spPr>
          <a:xfrm>
            <a:off x="5133134" y="2078549"/>
            <a:ext cx="1483530" cy="1984425"/>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06" name="Google Shape;306;p40"/>
          <p:cNvSpPr txBox="1"/>
          <p:nvPr>
            <p:ph idx="5" type="body"/>
          </p:nvPr>
        </p:nvSpPr>
        <p:spPr>
          <a:xfrm>
            <a:off x="7093985" y="2078549"/>
            <a:ext cx="1483530" cy="1984425"/>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07" name="Google Shape;307;p40"/>
          <p:cNvSpPr txBox="1"/>
          <p:nvPr>
            <p:ph idx="6" type="body"/>
          </p:nvPr>
        </p:nvSpPr>
        <p:spPr>
          <a:xfrm>
            <a:off x="3172282" y="1398935"/>
            <a:ext cx="1483530" cy="43963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08" name="Google Shape;308;p40"/>
          <p:cNvSpPr txBox="1"/>
          <p:nvPr>
            <p:ph idx="7" type="body"/>
          </p:nvPr>
        </p:nvSpPr>
        <p:spPr>
          <a:xfrm>
            <a:off x="5133134" y="1398935"/>
            <a:ext cx="1483530" cy="43963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09" name="Google Shape;309;p40"/>
          <p:cNvSpPr txBox="1"/>
          <p:nvPr>
            <p:ph idx="8" type="body"/>
          </p:nvPr>
        </p:nvSpPr>
        <p:spPr>
          <a:xfrm>
            <a:off x="7093985" y="1398935"/>
            <a:ext cx="1483530" cy="43963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310" name="Google Shape;310;p40"/>
          <p:cNvPicPr preferRelativeResize="0"/>
          <p:nvPr/>
        </p:nvPicPr>
        <p:blipFill rotWithShape="1">
          <a:blip r:embed="rId4">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Key Points (2 lines)">
  <p:cSld name="3 Key Points (2 lines)">
    <p:spTree>
      <p:nvGrpSpPr>
        <p:cNvPr id="311" name="Shape 311"/>
        <p:cNvGrpSpPr/>
        <p:nvPr/>
      </p:nvGrpSpPr>
      <p:grpSpPr>
        <a:xfrm>
          <a:off x="0" y="0"/>
          <a:ext cx="0" cy="0"/>
          <a:chOff x="0" y="0"/>
          <a:chExt cx="0" cy="0"/>
        </a:xfrm>
      </p:grpSpPr>
      <p:pic>
        <p:nvPicPr>
          <p:cNvPr id="312" name="Google Shape;312;p41"/>
          <p:cNvPicPr preferRelativeResize="0"/>
          <p:nvPr/>
        </p:nvPicPr>
        <p:blipFill rotWithShape="1">
          <a:blip r:embed="rId2">
            <a:alphaModFix/>
          </a:blip>
          <a:srcRect b="0" l="0" r="0" t="0"/>
          <a:stretch/>
        </p:blipFill>
        <p:spPr>
          <a:xfrm>
            <a:off x="0" y="0"/>
            <a:ext cx="4571999" cy="5143500"/>
          </a:xfrm>
          <a:prstGeom prst="rect">
            <a:avLst/>
          </a:prstGeom>
          <a:noFill/>
          <a:ln>
            <a:noFill/>
          </a:ln>
        </p:spPr>
      </p:pic>
      <p:sp>
        <p:nvSpPr>
          <p:cNvPr id="313" name="Google Shape;313;p41"/>
          <p:cNvSpPr/>
          <p:nvPr/>
        </p:nvSpPr>
        <p:spPr>
          <a:xfrm>
            <a:off x="-4" y="0"/>
            <a:ext cx="4572004" cy="5143500"/>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314" name="Google Shape;314;p41"/>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315" name="Google Shape;315;p41"/>
          <p:cNvSpPr/>
          <p:nvPr/>
        </p:nvSpPr>
        <p:spPr>
          <a:xfrm>
            <a:off x="3144842" y="654983"/>
            <a:ext cx="1340376" cy="3407993"/>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316" name="Google Shape;316;p41"/>
          <p:cNvCxnSpPr/>
          <p:nvPr/>
        </p:nvCxnSpPr>
        <p:spPr>
          <a:xfrm>
            <a:off x="3144842" y="1727533"/>
            <a:ext cx="5425277" cy="0"/>
          </a:xfrm>
          <a:prstGeom prst="straightConnector1">
            <a:avLst/>
          </a:prstGeom>
          <a:noFill/>
          <a:ln cap="flat" cmpd="sng" w="9525">
            <a:solidFill>
              <a:schemeClr val="dk1"/>
            </a:solidFill>
            <a:prstDash val="solid"/>
            <a:miter lim="800000"/>
            <a:headEnd len="sm" w="sm" type="none"/>
            <a:tailEnd len="sm" w="sm" type="none"/>
          </a:ln>
        </p:spPr>
      </p:cxnSp>
      <p:cxnSp>
        <p:nvCxnSpPr>
          <p:cNvPr id="317" name="Google Shape;317;p41"/>
          <p:cNvCxnSpPr/>
          <p:nvPr/>
        </p:nvCxnSpPr>
        <p:spPr>
          <a:xfrm>
            <a:off x="3144842" y="2971984"/>
            <a:ext cx="5425277" cy="0"/>
          </a:xfrm>
          <a:prstGeom prst="straightConnector1">
            <a:avLst/>
          </a:prstGeom>
          <a:noFill/>
          <a:ln cap="flat" cmpd="sng" w="9525">
            <a:solidFill>
              <a:schemeClr val="dk1"/>
            </a:solidFill>
            <a:prstDash val="solid"/>
            <a:miter lim="800000"/>
            <a:headEnd len="sm" w="sm" type="none"/>
            <a:tailEnd len="sm" w="sm" type="none"/>
          </a:ln>
        </p:spPr>
      </p:cxnSp>
      <p:pic>
        <p:nvPicPr>
          <p:cNvPr descr="A black and white logo&#10;&#10;Description automatically generated" id="318" name="Google Shape;318;p41"/>
          <p:cNvPicPr preferRelativeResize="0"/>
          <p:nvPr/>
        </p:nvPicPr>
        <p:blipFill rotWithShape="1">
          <a:blip r:embed="rId3">
            <a:alphaModFix amt="24000"/>
          </a:blip>
          <a:srcRect b="0" l="0" r="0" t="0"/>
          <a:stretch/>
        </p:blipFill>
        <p:spPr>
          <a:xfrm>
            <a:off x="8160645" y="4346972"/>
            <a:ext cx="843767" cy="650631"/>
          </a:xfrm>
          <a:prstGeom prst="rect">
            <a:avLst/>
          </a:prstGeom>
          <a:noFill/>
          <a:ln>
            <a:noFill/>
          </a:ln>
        </p:spPr>
      </p:pic>
      <p:sp>
        <p:nvSpPr>
          <p:cNvPr id="319" name="Google Shape;319;p41"/>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20" name="Google Shape;320;p41"/>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21" name="Google Shape;321;p41"/>
          <p:cNvSpPr txBox="1"/>
          <p:nvPr>
            <p:ph idx="3" type="body"/>
          </p:nvPr>
        </p:nvSpPr>
        <p:spPr>
          <a:xfrm>
            <a:off x="3786188" y="895575"/>
            <a:ext cx="4783525" cy="419465"/>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22" name="Google Shape;322;p41"/>
          <p:cNvSpPr/>
          <p:nvPr>
            <p:ph idx="4" type="pic"/>
          </p:nvPr>
        </p:nvSpPr>
        <p:spPr>
          <a:xfrm>
            <a:off x="3180889" y="895575"/>
            <a:ext cx="419464" cy="419465"/>
          </a:xfrm>
          <a:prstGeom prst="rect">
            <a:avLst/>
          </a:prstGeom>
          <a:noFill/>
          <a:ln>
            <a:noFill/>
          </a:ln>
        </p:spPr>
      </p:sp>
      <p:sp>
        <p:nvSpPr>
          <p:cNvPr id="323" name="Google Shape;323;p41"/>
          <p:cNvSpPr txBox="1"/>
          <p:nvPr>
            <p:ph idx="5" type="body"/>
          </p:nvPr>
        </p:nvSpPr>
        <p:spPr>
          <a:xfrm>
            <a:off x="3786188" y="2140026"/>
            <a:ext cx="4783525" cy="419465"/>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24" name="Google Shape;324;p41"/>
          <p:cNvSpPr/>
          <p:nvPr>
            <p:ph idx="6" type="pic"/>
          </p:nvPr>
        </p:nvSpPr>
        <p:spPr>
          <a:xfrm>
            <a:off x="3180889" y="2140026"/>
            <a:ext cx="419464" cy="419465"/>
          </a:xfrm>
          <a:prstGeom prst="rect">
            <a:avLst/>
          </a:prstGeom>
          <a:noFill/>
          <a:ln>
            <a:noFill/>
          </a:ln>
        </p:spPr>
      </p:sp>
      <p:sp>
        <p:nvSpPr>
          <p:cNvPr id="325" name="Google Shape;325;p41"/>
          <p:cNvSpPr txBox="1"/>
          <p:nvPr>
            <p:ph idx="7" type="body"/>
          </p:nvPr>
        </p:nvSpPr>
        <p:spPr>
          <a:xfrm>
            <a:off x="3786188" y="3384478"/>
            <a:ext cx="4783525" cy="419464"/>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26" name="Google Shape;326;p41"/>
          <p:cNvSpPr/>
          <p:nvPr>
            <p:ph idx="8" type="pic"/>
          </p:nvPr>
        </p:nvSpPr>
        <p:spPr>
          <a:xfrm>
            <a:off x="3180889" y="3384478"/>
            <a:ext cx="419464" cy="419464"/>
          </a:xfrm>
          <a:prstGeom prst="rect">
            <a:avLst/>
          </a:prstGeom>
          <a:noFill/>
          <a:ln>
            <a:noFill/>
          </a:ln>
        </p:spPr>
      </p:sp>
      <p:pic>
        <p:nvPicPr>
          <p:cNvPr id="327" name="Google Shape;327;p41"/>
          <p:cNvPicPr preferRelativeResize="0"/>
          <p:nvPr/>
        </p:nvPicPr>
        <p:blipFill rotWithShape="1">
          <a:blip r:embed="rId4">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Key Points (3 lines)">
  <p:cSld name="3 Key Points (3 lines)">
    <p:spTree>
      <p:nvGrpSpPr>
        <p:cNvPr id="328" name="Shape 328"/>
        <p:cNvGrpSpPr/>
        <p:nvPr/>
      </p:nvGrpSpPr>
      <p:grpSpPr>
        <a:xfrm>
          <a:off x="0" y="0"/>
          <a:ext cx="0" cy="0"/>
          <a:chOff x="0" y="0"/>
          <a:chExt cx="0" cy="0"/>
        </a:xfrm>
      </p:grpSpPr>
      <p:pic>
        <p:nvPicPr>
          <p:cNvPr id="329" name="Google Shape;329;p42"/>
          <p:cNvPicPr preferRelativeResize="0"/>
          <p:nvPr/>
        </p:nvPicPr>
        <p:blipFill rotWithShape="1">
          <a:blip r:embed="rId2">
            <a:alphaModFix/>
          </a:blip>
          <a:srcRect b="0" l="0" r="0" t="0"/>
          <a:stretch/>
        </p:blipFill>
        <p:spPr>
          <a:xfrm>
            <a:off x="0" y="0"/>
            <a:ext cx="4571999" cy="5143500"/>
          </a:xfrm>
          <a:prstGeom prst="rect">
            <a:avLst/>
          </a:prstGeom>
          <a:noFill/>
          <a:ln>
            <a:noFill/>
          </a:ln>
        </p:spPr>
      </p:pic>
      <p:sp>
        <p:nvSpPr>
          <p:cNvPr id="330" name="Google Shape;330;p42"/>
          <p:cNvSpPr/>
          <p:nvPr/>
        </p:nvSpPr>
        <p:spPr>
          <a:xfrm>
            <a:off x="-4" y="0"/>
            <a:ext cx="4572004" cy="5143500"/>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331" name="Google Shape;331;p42"/>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332" name="Google Shape;332;p42"/>
          <p:cNvSpPr/>
          <p:nvPr/>
        </p:nvSpPr>
        <p:spPr>
          <a:xfrm>
            <a:off x="3144842" y="654983"/>
            <a:ext cx="1340376" cy="3407993"/>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333" name="Google Shape;333;p42"/>
          <p:cNvCxnSpPr/>
          <p:nvPr/>
        </p:nvCxnSpPr>
        <p:spPr>
          <a:xfrm>
            <a:off x="3144842" y="1819657"/>
            <a:ext cx="5425277" cy="0"/>
          </a:xfrm>
          <a:prstGeom prst="straightConnector1">
            <a:avLst/>
          </a:prstGeom>
          <a:noFill/>
          <a:ln cap="flat" cmpd="sng" w="9525">
            <a:solidFill>
              <a:schemeClr val="dk1"/>
            </a:solidFill>
            <a:prstDash val="solid"/>
            <a:miter lim="800000"/>
            <a:headEnd len="sm" w="sm" type="none"/>
            <a:tailEnd len="sm" w="sm" type="none"/>
          </a:ln>
        </p:spPr>
      </p:cxnSp>
      <p:cxnSp>
        <p:nvCxnSpPr>
          <p:cNvPr id="334" name="Google Shape;334;p42"/>
          <p:cNvCxnSpPr/>
          <p:nvPr/>
        </p:nvCxnSpPr>
        <p:spPr>
          <a:xfrm>
            <a:off x="3144842" y="3064108"/>
            <a:ext cx="5425277" cy="0"/>
          </a:xfrm>
          <a:prstGeom prst="straightConnector1">
            <a:avLst/>
          </a:prstGeom>
          <a:noFill/>
          <a:ln cap="flat" cmpd="sng" w="9525">
            <a:solidFill>
              <a:schemeClr val="dk1"/>
            </a:solidFill>
            <a:prstDash val="solid"/>
            <a:miter lim="800000"/>
            <a:headEnd len="sm" w="sm" type="none"/>
            <a:tailEnd len="sm" w="sm" type="none"/>
          </a:ln>
        </p:spPr>
      </p:cxnSp>
      <p:sp>
        <p:nvSpPr>
          <p:cNvPr id="335" name="Google Shape;335;p42"/>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36" name="Google Shape;336;p42"/>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37" name="Google Shape;337;p42"/>
          <p:cNvSpPr txBox="1"/>
          <p:nvPr>
            <p:ph idx="3" type="body"/>
          </p:nvPr>
        </p:nvSpPr>
        <p:spPr>
          <a:xfrm>
            <a:off x="3786188" y="895574"/>
            <a:ext cx="4783525" cy="60371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38" name="Google Shape;338;p42"/>
          <p:cNvSpPr/>
          <p:nvPr>
            <p:ph idx="4" type="pic"/>
          </p:nvPr>
        </p:nvSpPr>
        <p:spPr>
          <a:xfrm>
            <a:off x="3180889" y="895575"/>
            <a:ext cx="419464" cy="419465"/>
          </a:xfrm>
          <a:prstGeom prst="rect">
            <a:avLst/>
          </a:prstGeom>
          <a:noFill/>
          <a:ln>
            <a:noFill/>
          </a:ln>
        </p:spPr>
      </p:sp>
      <p:sp>
        <p:nvSpPr>
          <p:cNvPr id="339" name="Google Shape;339;p42"/>
          <p:cNvSpPr txBox="1"/>
          <p:nvPr>
            <p:ph idx="5" type="body"/>
          </p:nvPr>
        </p:nvSpPr>
        <p:spPr>
          <a:xfrm>
            <a:off x="3786188" y="2140025"/>
            <a:ext cx="4783525" cy="60371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40" name="Google Shape;340;p42"/>
          <p:cNvSpPr/>
          <p:nvPr>
            <p:ph idx="6" type="pic"/>
          </p:nvPr>
        </p:nvSpPr>
        <p:spPr>
          <a:xfrm>
            <a:off x="3180889" y="2140026"/>
            <a:ext cx="419464" cy="419465"/>
          </a:xfrm>
          <a:prstGeom prst="rect">
            <a:avLst/>
          </a:prstGeom>
          <a:noFill/>
          <a:ln>
            <a:noFill/>
          </a:ln>
        </p:spPr>
      </p:sp>
      <p:sp>
        <p:nvSpPr>
          <p:cNvPr id="341" name="Google Shape;341;p42"/>
          <p:cNvSpPr txBox="1"/>
          <p:nvPr>
            <p:ph idx="7" type="body"/>
          </p:nvPr>
        </p:nvSpPr>
        <p:spPr>
          <a:xfrm>
            <a:off x="3786188" y="3384477"/>
            <a:ext cx="4783525" cy="603713"/>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42" name="Google Shape;342;p42"/>
          <p:cNvSpPr/>
          <p:nvPr>
            <p:ph idx="8" type="pic"/>
          </p:nvPr>
        </p:nvSpPr>
        <p:spPr>
          <a:xfrm>
            <a:off x="3180889" y="3384478"/>
            <a:ext cx="419464" cy="419464"/>
          </a:xfrm>
          <a:prstGeom prst="rect">
            <a:avLst/>
          </a:prstGeom>
          <a:noFill/>
          <a:ln>
            <a:noFill/>
          </a:ln>
        </p:spPr>
      </p:sp>
      <p:pic>
        <p:nvPicPr>
          <p:cNvPr id="343" name="Google Shape;343;p42"/>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1">
  <p:cSld name="Transition slide 01">
    <p:spTree>
      <p:nvGrpSpPr>
        <p:cNvPr id="344" name="Shape 344"/>
        <p:cNvGrpSpPr/>
        <p:nvPr/>
      </p:nvGrpSpPr>
      <p:grpSpPr>
        <a:xfrm>
          <a:off x="0" y="0"/>
          <a:ext cx="0" cy="0"/>
          <a:chOff x="0" y="0"/>
          <a:chExt cx="0" cy="0"/>
        </a:xfrm>
      </p:grpSpPr>
      <p:pic>
        <p:nvPicPr>
          <p:cNvPr id="345" name="Google Shape;345;p43"/>
          <p:cNvPicPr preferRelativeResize="0"/>
          <p:nvPr/>
        </p:nvPicPr>
        <p:blipFill rotWithShape="1">
          <a:blip r:embed="rId2">
            <a:alphaModFix/>
          </a:blip>
          <a:srcRect b="0" l="0" r="0" t="0"/>
          <a:stretch/>
        </p:blipFill>
        <p:spPr>
          <a:xfrm>
            <a:off x="-1" y="0"/>
            <a:ext cx="9144002" cy="2411247"/>
          </a:xfrm>
          <a:prstGeom prst="rect">
            <a:avLst/>
          </a:prstGeom>
          <a:noFill/>
          <a:ln>
            <a:noFill/>
          </a:ln>
        </p:spPr>
      </p:pic>
      <p:sp>
        <p:nvSpPr>
          <p:cNvPr id="346" name="Google Shape;346;p43"/>
          <p:cNvSpPr/>
          <p:nvPr/>
        </p:nvSpPr>
        <p:spPr>
          <a:xfrm flipH="1" rot="-5400000">
            <a:off x="3366377" y="-3366376"/>
            <a:ext cx="2411249" cy="9144000"/>
          </a:xfrm>
          <a:prstGeom prst="rect">
            <a:avLst/>
          </a:prstGeom>
          <a:gradFill>
            <a:gsLst>
              <a:gs pos="0">
                <a:srgbClr val="000000">
                  <a:alpha val="0"/>
                </a:srgbClr>
              </a:gs>
              <a:gs pos="100000">
                <a:srgbClr val="FFFFFF"/>
              </a:gs>
            </a:gsLst>
            <a:lin ang="0" scaled="0"/>
          </a:gradFill>
          <a:ln>
            <a:noFill/>
          </a:ln>
          <a:effectLst>
            <a:reflection blurRad="0" dir="5400000" dist="50800" endA="0" endPos="54000" kx="0" rotWithShape="0" algn="bl" stA="40000" stPos="0" sy="-100000" ky="0"/>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347" name="Google Shape;347;p43"/>
          <p:cNvCxnSpPr/>
          <p:nvPr/>
        </p:nvCxnSpPr>
        <p:spPr>
          <a:xfrm rot="10800000">
            <a:off x="-4" y="381672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348" name="Google Shape;348;p43"/>
          <p:cNvSpPr txBox="1"/>
          <p:nvPr>
            <p:ph idx="1" type="body"/>
          </p:nvPr>
        </p:nvSpPr>
        <p:spPr>
          <a:xfrm>
            <a:off x="574288" y="3617446"/>
            <a:ext cx="8300631" cy="443198"/>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700"/>
              <a:buFont typeface="Arial"/>
              <a:buNone/>
              <a:defRPr b="1" i="0" sz="27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349" name="Google Shape;349;p43"/>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2">
  <p:cSld name="Transition slide 02">
    <p:spTree>
      <p:nvGrpSpPr>
        <p:cNvPr id="350" name="Shape 350"/>
        <p:cNvGrpSpPr/>
        <p:nvPr/>
      </p:nvGrpSpPr>
      <p:grpSpPr>
        <a:xfrm>
          <a:off x="0" y="0"/>
          <a:ext cx="0" cy="0"/>
          <a:chOff x="0" y="0"/>
          <a:chExt cx="0" cy="0"/>
        </a:xfrm>
      </p:grpSpPr>
      <p:pic>
        <p:nvPicPr>
          <p:cNvPr id="351" name="Google Shape;351;p44"/>
          <p:cNvPicPr preferRelativeResize="0"/>
          <p:nvPr/>
        </p:nvPicPr>
        <p:blipFill rotWithShape="1">
          <a:blip r:embed="rId2">
            <a:alphaModFix/>
          </a:blip>
          <a:srcRect b="0" l="0" r="0" t="0"/>
          <a:stretch/>
        </p:blipFill>
        <p:spPr>
          <a:xfrm>
            <a:off x="-1" y="0"/>
            <a:ext cx="9143999" cy="2411247"/>
          </a:xfrm>
          <a:prstGeom prst="rect">
            <a:avLst/>
          </a:prstGeom>
          <a:noFill/>
          <a:ln>
            <a:noFill/>
          </a:ln>
        </p:spPr>
      </p:pic>
      <p:sp>
        <p:nvSpPr>
          <p:cNvPr id="352" name="Google Shape;352;p44"/>
          <p:cNvSpPr/>
          <p:nvPr/>
        </p:nvSpPr>
        <p:spPr>
          <a:xfrm flipH="1" rot="-5400000">
            <a:off x="3366377" y="-3366376"/>
            <a:ext cx="2411249" cy="9144000"/>
          </a:xfrm>
          <a:prstGeom prst="rect">
            <a:avLst/>
          </a:prstGeom>
          <a:gradFill>
            <a:gsLst>
              <a:gs pos="0">
                <a:srgbClr val="000000">
                  <a:alpha val="0"/>
                </a:srgbClr>
              </a:gs>
              <a:gs pos="100000">
                <a:srgbClr val="FFFFFF"/>
              </a:gs>
            </a:gsLst>
            <a:lin ang="0" scaled="0"/>
          </a:gradFill>
          <a:ln>
            <a:noFill/>
          </a:ln>
          <a:effectLst>
            <a:reflection blurRad="0" dir="5400000" dist="50800" endA="0" endPos="54000" kx="0" rotWithShape="0" algn="bl" stA="40000" stPos="0" sy="-100000" ky="0"/>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353" name="Google Shape;353;p44"/>
          <p:cNvCxnSpPr/>
          <p:nvPr/>
        </p:nvCxnSpPr>
        <p:spPr>
          <a:xfrm rot="10800000">
            <a:off x="-4" y="381672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354" name="Google Shape;354;p44"/>
          <p:cNvSpPr txBox="1"/>
          <p:nvPr>
            <p:ph idx="1" type="body"/>
          </p:nvPr>
        </p:nvSpPr>
        <p:spPr>
          <a:xfrm>
            <a:off x="574288" y="3617446"/>
            <a:ext cx="8300631" cy="443198"/>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700"/>
              <a:buFont typeface="Arial"/>
              <a:buNone/>
              <a:defRPr b="1" i="0" sz="27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355" name="Google Shape;355;p44"/>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3">
  <p:cSld name="Transition slide 03">
    <p:spTree>
      <p:nvGrpSpPr>
        <p:cNvPr id="356" name="Shape 356"/>
        <p:cNvGrpSpPr/>
        <p:nvPr/>
      </p:nvGrpSpPr>
      <p:grpSpPr>
        <a:xfrm>
          <a:off x="0" y="0"/>
          <a:ext cx="0" cy="0"/>
          <a:chOff x="0" y="0"/>
          <a:chExt cx="0" cy="0"/>
        </a:xfrm>
      </p:grpSpPr>
      <p:pic>
        <p:nvPicPr>
          <p:cNvPr id="357" name="Google Shape;357;p45"/>
          <p:cNvPicPr preferRelativeResize="0"/>
          <p:nvPr/>
        </p:nvPicPr>
        <p:blipFill rotWithShape="1">
          <a:blip r:embed="rId2">
            <a:alphaModFix/>
          </a:blip>
          <a:srcRect b="0" l="0" r="0" t="0"/>
          <a:stretch/>
        </p:blipFill>
        <p:spPr>
          <a:xfrm>
            <a:off x="-1" y="0"/>
            <a:ext cx="9144001" cy="2411247"/>
          </a:xfrm>
          <a:prstGeom prst="rect">
            <a:avLst/>
          </a:prstGeom>
          <a:noFill/>
          <a:ln>
            <a:noFill/>
          </a:ln>
        </p:spPr>
      </p:pic>
      <p:sp>
        <p:nvSpPr>
          <p:cNvPr id="358" name="Google Shape;358;p45"/>
          <p:cNvSpPr/>
          <p:nvPr/>
        </p:nvSpPr>
        <p:spPr>
          <a:xfrm flipH="1" rot="-5400000">
            <a:off x="3366377" y="-3366376"/>
            <a:ext cx="2411249" cy="9144000"/>
          </a:xfrm>
          <a:prstGeom prst="rect">
            <a:avLst/>
          </a:prstGeom>
          <a:gradFill>
            <a:gsLst>
              <a:gs pos="0">
                <a:srgbClr val="000000">
                  <a:alpha val="0"/>
                </a:srgbClr>
              </a:gs>
              <a:gs pos="100000">
                <a:srgbClr val="FFFFFF"/>
              </a:gs>
            </a:gsLst>
            <a:lin ang="0" scaled="0"/>
          </a:gradFill>
          <a:ln>
            <a:noFill/>
          </a:ln>
          <a:effectLst>
            <a:reflection blurRad="0" dir="5400000" dist="50800" endA="0" endPos="54000" kx="0" rotWithShape="0" algn="bl" stA="40000" stPos="0" sy="-100000" ky="0"/>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359" name="Google Shape;359;p45"/>
          <p:cNvCxnSpPr/>
          <p:nvPr/>
        </p:nvCxnSpPr>
        <p:spPr>
          <a:xfrm rot="10800000">
            <a:off x="-4" y="381672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360" name="Google Shape;360;p45"/>
          <p:cNvSpPr txBox="1"/>
          <p:nvPr>
            <p:ph idx="1" type="body"/>
          </p:nvPr>
        </p:nvSpPr>
        <p:spPr>
          <a:xfrm>
            <a:off x="574288" y="3617446"/>
            <a:ext cx="8300631" cy="443198"/>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700"/>
              <a:buFont typeface="Arial"/>
              <a:buNone/>
              <a:defRPr b="1" i="0" sz="27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361" name="Google Shape;361;p45"/>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4 (Branded)">
  <p:cSld name="Transition slide 04 (Branded)">
    <p:spTree>
      <p:nvGrpSpPr>
        <p:cNvPr id="362" name="Shape 362"/>
        <p:cNvGrpSpPr/>
        <p:nvPr/>
      </p:nvGrpSpPr>
      <p:grpSpPr>
        <a:xfrm>
          <a:off x="0" y="0"/>
          <a:ext cx="0" cy="0"/>
          <a:chOff x="0" y="0"/>
          <a:chExt cx="0" cy="0"/>
        </a:xfrm>
      </p:grpSpPr>
      <p:cxnSp>
        <p:nvCxnSpPr>
          <p:cNvPr id="363" name="Google Shape;363;p46"/>
          <p:cNvCxnSpPr/>
          <p:nvPr/>
        </p:nvCxnSpPr>
        <p:spPr>
          <a:xfrm rot="10800000">
            <a:off x="-4" y="381672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364" name="Google Shape;364;p46"/>
          <p:cNvSpPr txBox="1"/>
          <p:nvPr>
            <p:ph idx="1" type="body"/>
          </p:nvPr>
        </p:nvSpPr>
        <p:spPr>
          <a:xfrm>
            <a:off x="574288" y="3617446"/>
            <a:ext cx="8300631" cy="443198"/>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700"/>
              <a:buFont typeface="Arial"/>
              <a:buNone/>
              <a:defRPr b="1" i="0" sz="27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365" name="Google Shape;365;p46"/>
          <p:cNvPicPr preferRelativeResize="0"/>
          <p:nvPr/>
        </p:nvPicPr>
        <p:blipFill rotWithShape="1">
          <a:blip r:embed="rId2">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_03">
  <p:cSld name="Title and subtitle_03">
    <p:spTree>
      <p:nvGrpSpPr>
        <p:cNvPr id="366" name="Shape 366"/>
        <p:cNvGrpSpPr/>
        <p:nvPr/>
      </p:nvGrpSpPr>
      <p:grpSpPr>
        <a:xfrm>
          <a:off x="0" y="0"/>
          <a:ext cx="0" cy="0"/>
          <a:chOff x="0" y="0"/>
          <a:chExt cx="0" cy="0"/>
        </a:xfrm>
      </p:grpSpPr>
      <p:grpSp>
        <p:nvGrpSpPr>
          <p:cNvPr id="367" name="Google Shape;367;p47"/>
          <p:cNvGrpSpPr/>
          <p:nvPr/>
        </p:nvGrpSpPr>
        <p:grpSpPr>
          <a:xfrm>
            <a:off x="2753916" y="0"/>
            <a:ext cx="6390084" cy="5143500"/>
            <a:chOff x="3671888" y="0"/>
            <a:chExt cx="8520112" cy="6858000"/>
          </a:xfrm>
        </p:grpSpPr>
        <p:pic>
          <p:nvPicPr>
            <p:cNvPr id="368" name="Google Shape;368;p47"/>
            <p:cNvPicPr preferRelativeResize="0"/>
            <p:nvPr/>
          </p:nvPicPr>
          <p:blipFill rotWithShape="1">
            <a:blip r:embed="rId2">
              <a:alphaModFix amt="50000"/>
            </a:blip>
            <a:srcRect b="-1" l="0" r="0" t="0"/>
            <a:stretch/>
          </p:blipFill>
          <p:spPr>
            <a:xfrm>
              <a:off x="3671888" y="0"/>
              <a:ext cx="8520111" cy="6858000"/>
            </a:xfrm>
            <a:prstGeom prst="rect">
              <a:avLst/>
            </a:prstGeom>
            <a:noFill/>
            <a:ln>
              <a:noFill/>
            </a:ln>
          </p:spPr>
        </p:pic>
        <p:sp>
          <p:nvSpPr>
            <p:cNvPr id="369" name="Google Shape;369;p47"/>
            <p:cNvSpPr/>
            <p:nvPr/>
          </p:nvSpPr>
          <p:spPr>
            <a:xfrm flipH="1">
              <a:off x="3671888" y="0"/>
              <a:ext cx="8520112" cy="6858000"/>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grpSp>
      <p:cxnSp>
        <p:nvCxnSpPr>
          <p:cNvPr id="370" name="Google Shape;370;p47"/>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371" name="Google Shape;371;p47"/>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72" name="Google Shape;372;p47"/>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373" name="Google Shape;373;p47"/>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_02">
  <p:cSld name="Title and subtitle_02">
    <p:spTree>
      <p:nvGrpSpPr>
        <p:cNvPr id="374" name="Shape 374"/>
        <p:cNvGrpSpPr/>
        <p:nvPr/>
      </p:nvGrpSpPr>
      <p:grpSpPr>
        <a:xfrm>
          <a:off x="0" y="0"/>
          <a:ext cx="0" cy="0"/>
          <a:chOff x="0" y="0"/>
          <a:chExt cx="0" cy="0"/>
        </a:xfrm>
      </p:grpSpPr>
      <p:pic>
        <p:nvPicPr>
          <p:cNvPr id="375" name="Google Shape;375;p48"/>
          <p:cNvPicPr preferRelativeResize="0"/>
          <p:nvPr/>
        </p:nvPicPr>
        <p:blipFill rotWithShape="1">
          <a:blip r:embed="rId2">
            <a:alphaModFix amt="50000"/>
          </a:blip>
          <a:srcRect b="0" l="0" r="0" t="0"/>
          <a:stretch/>
        </p:blipFill>
        <p:spPr>
          <a:xfrm flipH="1">
            <a:off x="2753915" y="0"/>
            <a:ext cx="6390083" cy="5143500"/>
          </a:xfrm>
          <a:prstGeom prst="rect">
            <a:avLst/>
          </a:prstGeom>
          <a:noFill/>
          <a:ln>
            <a:noFill/>
          </a:ln>
        </p:spPr>
      </p:pic>
      <p:sp>
        <p:nvSpPr>
          <p:cNvPr id="376" name="Google Shape;376;p48"/>
          <p:cNvSpPr/>
          <p:nvPr/>
        </p:nvSpPr>
        <p:spPr>
          <a:xfrm flipH="1">
            <a:off x="2753916" y="0"/>
            <a:ext cx="6390084" cy="5143500"/>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pic>
        <p:nvPicPr>
          <p:cNvPr id="377" name="Google Shape;377;p48"/>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cxnSp>
        <p:nvCxnSpPr>
          <p:cNvPr id="378" name="Google Shape;378;p48"/>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379" name="Google Shape;379;p48"/>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80" name="Google Shape;380;p48"/>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_04">
  <p:cSld name="Title and subtitle_04">
    <p:spTree>
      <p:nvGrpSpPr>
        <p:cNvPr id="381" name="Shape 381"/>
        <p:cNvGrpSpPr/>
        <p:nvPr/>
      </p:nvGrpSpPr>
      <p:grpSpPr>
        <a:xfrm>
          <a:off x="0" y="0"/>
          <a:ext cx="0" cy="0"/>
          <a:chOff x="0" y="0"/>
          <a:chExt cx="0" cy="0"/>
        </a:xfrm>
      </p:grpSpPr>
      <p:pic>
        <p:nvPicPr>
          <p:cNvPr id="382" name="Google Shape;382;p49"/>
          <p:cNvPicPr preferRelativeResize="0"/>
          <p:nvPr/>
        </p:nvPicPr>
        <p:blipFill rotWithShape="1">
          <a:blip r:embed="rId2">
            <a:alphaModFix/>
          </a:blip>
          <a:srcRect b="0" l="0" r="0" t="0"/>
          <a:stretch/>
        </p:blipFill>
        <p:spPr>
          <a:xfrm>
            <a:off x="2753917" y="0"/>
            <a:ext cx="6390083" cy="5143500"/>
          </a:xfrm>
          <a:prstGeom prst="rect">
            <a:avLst/>
          </a:prstGeom>
          <a:noFill/>
          <a:ln>
            <a:noFill/>
          </a:ln>
        </p:spPr>
      </p:pic>
      <p:sp>
        <p:nvSpPr>
          <p:cNvPr id="383" name="Google Shape;383;p49"/>
          <p:cNvSpPr/>
          <p:nvPr/>
        </p:nvSpPr>
        <p:spPr>
          <a:xfrm flipH="1">
            <a:off x="2753916" y="0"/>
            <a:ext cx="6390084" cy="5143500"/>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384" name="Google Shape;384;p49"/>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385" name="Google Shape;385;p49"/>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86" name="Google Shape;386;p49"/>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387" name="Google Shape;387;p49"/>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_07">
  <p:cSld name="Title and subtitle_07">
    <p:spTree>
      <p:nvGrpSpPr>
        <p:cNvPr id="388" name="Shape 388"/>
        <p:cNvGrpSpPr/>
        <p:nvPr/>
      </p:nvGrpSpPr>
      <p:grpSpPr>
        <a:xfrm>
          <a:off x="0" y="0"/>
          <a:ext cx="0" cy="0"/>
          <a:chOff x="0" y="0"/>
          <a:chExt cx="0" cy="0"/>
        </a:xfrm>
      </p:grpSpPr>
      <p:grpSp>
        <p:nvGrpSpPr>
          <p:cNvPr id="389" name="Google Shape;389;p50"/>
          <p:cNvGrpSpPr/>
          <p:nvPr/>
        </p:nvGrpSpPr>
        <p:grpSpPr>
          <a:xfrm>
            <a:off x="2753916" y="0"/>
            <a:ext cx="6390084" cy="5143500"/>
            <a:chOff x="3671888" y="0"/>
            <a:chExt cx="8520112" cy="6858000"/>
          </a:xfrm>
        </p:grpSpPr>
        <p:pic>
          <p:nvPicPr>
            <p:cNvPr id="390" name="Google Shape;390;p50"/>
            <p:cNvPicPr preferRelativeResize="0"/>
            <p:nvPr/>
          </p:nvPicPr>
          <p:blipFill rotWithShape="1">
            <a:blip r:embed="rId2">
              <a:alphaModFix amt="50000"/>
            </a:blip>
            <a:srcRect b="0" l="0" r="0" t="0"/>
            <a:stretch/>
          </p:blipFill>
          <p:spPr>
            <a:xfrm>
              <a:off x="3671888" y="0"/>
              <a:ext cx="8520111" cy="6858000"/>
            </a:xfrm>
            <a:prstGeom prst="rect">
              <a:avLst/>
            </a:prstGeom>
            <a:noFill/>
            <a:ln>
              <a:noFill/>
            </a:ln>
          </p:spPr>
        </p:pic>
        <p:sp>
          <p:nvSpPr>
            <p:cNvPr id="391" name="Google Shape;391;p50"/>
            <p:cNvSpPr/>
            <p:nvPr/>
          </p:nvSpPr>
          <p:spPr>
            <a:xfrm flipH="1">
              <a:off x="3671888" y="0"/>
              <a:ext cx="8520112" cy="6858000"/>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grpSp>
      <p:cxnSp>
        <p:nvCxnSpPr>
          <p:cNvPr id="392" name="Google Shape;392;p50"/>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393" name="Google Shape;393;p50"/>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394" name="Google Shape;394;p50"/>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395" name="Google Shape;395;p50"/>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Articles">
  <p:cSld name="New Articles">
    <p:spTree>
      <p:nvGrpSpPr>
        <p:cNvPr id="396" name="Shape 396"/>
        <p:cNvGrpSpPr/>
        <p:nvPr/>
      </p:nvGrpSpPr>
      <p:grpSpPr>
        <a:xfrm>
          <a:off x="0" y="0"/>
          <a:ext cx="0" cy="0"/>
          <a:chOff x="0" y="0"/>
          <a:chExt cx="0" cy="0"/>
        </a:xfrm>
      </p:grpSpPr>
      <p:pic>
        <p:nvPicPr>
          <p:cNvPr id="397" name="Google Shape;397;p51"/>
          <p:cNvPicPr preferRelativeResize="0"/>
          <p:nvPr/>
        </p:nvPicPr>
        <p:blipFill rotWithShape="1">
          <a:blip r:embed="rId2">
            <a:alphaModFix amt="5000"/>
          </a:blip>
          <a:srcRect b="0" l="0" r="0" t="0"/>
          <a:stretch/>
        </p:blipFill>
        <p:spPr>
          <a:xfrm>
            <a:off x="0" y="0"/>
            <a:ext cx="9144000" cy="5143499"/>
          </a:xfrm>
          <a:prstGeom prst="rect">
            <a:avLst/>
          </a:prstGeom>
          <a:noFill/>
          <a:ln>
            <a:noFill/>
          </a:ln>
        </p:spPr>
      </p:pic>
      <p:cxnSp>
        <p:nvCxnSpPr>
          <p:cNvPr id="398" name="Google Shape;398;p51"/>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399" name="Google Shape;399;p51"/>
          <p:cNvSpPr txBox="1"/>
          <p:nvPr>
            <p:ph idx="1" type="body"/>
          </p:nvPr>
        </p:nvSpPr>
        <p:spPr>
          <a:xfrm>
            <a:off x="574288" y="1042918"/>
            <a:ext cx="8300631" cy="349711"/>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00" name="Google Shape;400;p51"/>
          <p:cNvSpPr/>
          <p:nvPr>
            <p:ph idx="2" type="pic"/>
          </p:nvPr>
        </p:nvSpPr>
        <p:spPr>
          <a:xfrm>
            <a:off x="571500" y="1709738"/>
            <a:ext cx="2488406" cy="2526506"/>
          </a:xfrm>
          <a:prstGeom prst="rect">
            <a:avLst/>
          </a:prstGeom>
          <a:noFill/>
          <a:ln>
            <a:noFill/>
          </a:ln>
        </p:spPr>
      </p:sp>
      <p:sp>
        <p:nvSpPr>
          <p:cNvPr id="401" name="Google Shape;401;p51"/>
          <p:cNvSpPr/>
          <p:nvPr>
            <p:ph idx="3" type="pic"/>
          </p:nvPr>
        </p:nvSpPr>
        <p:spPr>
          <a:xfrm>
            <a:off x="3174206" y="1709738"/>
            <a:ext cx="2488406" cy="2526506"/>
          </a:xfrm>
          <a:prstGeom prst="rect">
            <a:avLst/>
          </a:prstGeom>
          <a:noFill/>
          <a:ln>
            <a:noFill/>
          </a:ln>
        </p:spPr>
      </p:sp>
      <p:sp>
        <p:nvSpPr>
          <p:cNvPr id="402" name="Google Shape;402;p51"/>
          <p:cNvSpPr/>
          <p:nvPr>
            <p:ph idx="4" type="pic"/>
          </p:nvPr>
        </p:nvSpPr>
        <p:spPr>
          <a:xfrm>
            <a:off x="5776913" y="1709738"/>
            <a:ext cx="2488406" cy="2526506"/>
          </a:xfrm>
          <a:prstGeom prst="rect">
            <a:avLst/>
          </a:prstGeom>
          <a:noFill/>
          <a:ln>
            <a:noFill/>
          </a:ln>
        </p:spPr>
      </p:sp>
      <p:pic>
        <p:nvPicPr>
          <p:cNvPr id="403" name="Google Shape;403;p51"/>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slide 01">
  <p:cSld name="People slide 01">
    <p:spTree>
      <p:nvGrpSpPr>
        <p:cNvPr id="404" name="Shape 404"/>
        <p:cNvGrpSpPr/>
        <p:nvPr/>
      </p:nvGrpSpPr>
      <p:grpSpPr>
        <a:xfrm>
          <a:off x="0" y="0"/>
          <a:ext cx="0" cy="0"/>
          <a:chOff x="0" y="0"/>
          <a:chExt cx="0" cy="0"/>
        </a:xfrm>
      </p:grpSpPr>
      <p:pic>
        <p:nvPicPr>
          <p:cNvPr id="405" name="Google Shape;405;p52"/>
          <p:cNvPicPr preferRelativeResize="0"/>
          <p:nvPr/>
        </p:nvPicPr>
        <p:blipFill rotWithShape="1">
          <a:blip r:embed="rId2">
            <a:alphaModFix/>
          </a:blip>
          <a:srcRect b="0" l="0" r="0" t="0"/>
          <a:stretch/>
        </p:blipFill>
        <p:spPr>
          <a:xfrm>
            <a:off x="-1" y="0"/>
            <a:ext cx="9143998" cy="5143498"/>
          </a:xfrm>
          <a:prstGeom prst="rect">
            <a:avLst/>
          </a:prstGeom>
          <a:noFill/>
          <a:ln>
            <a:noFill/>
          </a:ln>
        </p:spPr>
      </p:pic>
      <p:sp>
        <p:nvSpPr>
          <p:cNvPr id="406" name="Google Shape;406;p52"/>
          <p:cNvSpPr/>
          <p:nvPr/>
        </p:nvSpPr>
        <p:spPr>
          <a:xfrm>
            <a:off x="0" y="0"/>
            <a:ext cx="9166656" cy="5143500"/>
          </a:xfrm>
          <a:prstGeom prst="rect">
            <a:avLst/>
          </a:prstGeom>
          <a:gradFill>
            <a:gsLst>
              <a:gs pos="0">
                <a:srgbClr val="FFFFFF">
                  <a:alpha val="89803"/>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407" name="Google Shape;407;p52"/>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pic>
        <p:nvPicPr>
          <p:cNvPr descr="A black and white logo&#10;&#10;Description automatically generated" id="408" name="Google Shape;408;p52"/>
          <p:cNvPicPr preferRelativeResize="0"/>
          <p:nvPr/>
        </p:nvPicPr>
        <p:blipFill rotWithShape="1">
          <a:blip r:embed="rId3">
            <a:alphaModFix amt="24000"/>
          </a:blip>
          <a:srcRect b="0" l="0" r="0" t="0"/>
          <a:stretch/>
        </p:blipFill>
        <p:spPr>
          <a:xfrm>
            <a:off x="8160645" y="4346972"/>
            <a:ext cx="843767" cy="650631"/>
          </a:xfrm>
          <a:prstGeom prst="rect">
            <a:avLst/>
          </a:prstGeom>
          <a:noFill/>
          <a:ln>
            <a:noFill/>
          </a:ln>
        </p:spPr>
      </p:pic>
      <p:sp>
        <p:nvSpPr>
          <p:cNvPr id="409" name="Google Shape;409;p52"/>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10" name="Google Shape;410;p52"/>
          <p:cNvSpPr/>
          <p:nvPr>
            <p:ph idx="2" type="pic"/>
          </p:nvPr>
        </p:nvSpPr>
        <p:spPr>
          <a:xfrm>
            <a:off x="1926535" y="2087352"/>
            <a:ext cx="3202200" cy="2125265"/>
          </a:xfrm>
          <a:prstGeom prst="rect">
            <a:avLst/>
          </a:prstGeom>
          <a:noFill/>
          <a:ln>
            <a:noFill/>
          </a:ln>
        </p:spPr>
      </p:sp>
      <p:sp>
        <p:nvSpPr>
          <p:cNvPr id="411" name="Google Shape;411;p52"/>
          <p:cNvSpPr/>
          <p:nvPr>
            <p:ph idx="3" type="pic"/>
          </p:nvPr>
        </p:nvSpPr>
        <p:spPr>
          <a:xfrm>
            <a:off x="3004660" y="-1"/>
            <a:ext cx="2124900" cy="2016900"/>
          </a:xfrm>
          <a:prstGeom prst="rect">
            <a:avLst/>
          </a:prstGeom>
          <a:noFill/>
          <a:ln>
            <a:noFill/>
          </a:ln>
        </p:spPr>
      </p:sp>
      <p:sp>
        <p:nvSpPr>
          <p:cNvPr id="412" name="Google Shape;412;p52"/>
          <p:cNvSpPr/>
          <p:nvPr>
            <p:ph idx="4" type="pic"/>
          </p:nvPr>
        </p:nvSpPr>
        <p:spPr>
          <a:xfrm>
            <a:off x="5202371" y="405894"/>
            <a:ext cx="2124900" cy="2654100"/>
          </a:xfrm>
          <a:prstGeom prst="rect">
            <a:avLst/>
          </a:prstGeom>
          <a:noFill/>
          <a:ln>
            <a:noFill/>
          </a:ln>
        </p:spPr>
      </p:sp>
      <p:sp>
        <p:nvSpPr>
          <p:cNvPr id="413" name="Google Shape;413;p52"/>
          <p:cNvSpPr/>
          <p:nvPr>
            <p:ph idx="5" type="pic"/>
          </p:nvPr>
        </p:nvSpPr>
        <p:spPr>
          <a:xfrm>
            <a:off x="5202370" y="3125962"/>
            <a:ext cx="2124900" cy="2016900"/>
          </a:xfrm>
          <a:prstGeom prst="rect">
            <a:avLst/>
          </a:prstGeom>
          <a:noFill/>
          <a:ln>
            <a:noFill/>
          </a:ln>
        </p:spPr>
      </p:sp>
      <p:sp>
        <p:nvSpPr>
          <p:cNvPr id="414" name="Google Shape;414;p52"/>
          <p:cNvSpPr txBox="1"/>
          <p:nvPr>
            <p:ph idx="6" type="body"/>
          </p:nvPr>
        </p:nvSpPr>
        <p:spPr>
          <a:xfrm>
            <a:off x="1650424" y="1547310"/>
            <a:ext cx="1350000" cy="230833"/>
          </a:xfrm>
          <a:prstGeom prst="rect">
            <a:avLst/>
          </a:prstGeom>
          <a:noFill/>
          <a:ln>
            <a:noFill/>
          </a:ln>
        </p:spPr>
        <p:txBody>
          <a:bodyPr anchorCtr="0" anchor="t" bIns="34275" lIns="68575" spcFirstLastPara="1" rIns="68575" wrap="square" tIns="34275">
            <a:spAutoFit/>
          </a:bodyPr>
          <a:lstStyle>
            <a:lvl1pPr indent="-298450" lvl="0" marL="457200" marR="0" rtl="0" algn="l">
              <a:lnSpc>
                <a:spcPct val="90000"/>
              </a:lnSpc>
              <a:spcBef>
                <a:spcPts val="800"/>
              </a:spcBef>
              <a:spcAft>
                <a:spcPts val="0"/>
              </a:spcAft>
              <a:buClr>
                <a:schemeClr val="dk1"/>
              </a:buClr>
              <a:buSzPts val="1100"/>
              <a:buFont typeface="Arial"/>
              <a:buChar char="•"/>
              <a:defRPr b="1" i="0" sz="1100" u="none" cap="none" strike="noStrike">
                <a:solidFill>
                  <a:schemeClr val="dk1"/>
                </a:solidFill>
                <a:latin typeface="Lato"/>
                <a:ea typeface="Lato"/>
                <a:cs typeface="Lato"/>
                <a:sym typeface="Lato"/>
              </a:defRPr>
            </a:lvl1pPr>
            <a:lvl2pPr indent="-317500" lvl="1" marL="914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15" name="Google Shape;415;p52"/>
          <p:cNvSpPr txBox="1"/>
          <p:nvPr>
            <p:ph idx="7" type="body"/>
          </p:nvPr>
        </p:nvSpPr>
        <p:spPr>
          <a:xfrm>
            <a:off x="1650424" y="1784491"/>
            <a:ext cx="1350000" cy="230833"/>
          </a:xfrm>
          <a:prstGeom prst="rect">
            <a:avLst/>
          </a:prstGeom>
          <a:noFill/>
          <a:ln>
            <a:noFill/>
          </a:ln>
        </p:spPr>
        <p:txBody>
          <a:bodyPr anchorCtr="0" anchor="t" bIns="34275" lIns="68575" spcFirstLastPara="1" rIns="68575" wrap="square" tIns="34275">
            <a:spAutoFit/>
          </a:bodyPr>
          <a:lstStyle>
            <a:lvl1pPr indent="-298450" lvl="0" marL="457200" marR="0" rtl="0" algn="l">
              <a:lnSpc>
                <a:spcPct val="90000"/>
              </a:lnSpc>
              <a:spcBef>
                <a:spcPts val="8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1pPr>
            <a:lvl2pPr indent="-317500" lvl="1" marL="914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16" name="Google Shape;416;p52"/>
          <p:cNvSpPr txBox="1"/>
          <p:nvPr>
            <p:ph idx="8" type="body"/>
          </p:nvPr>
        </p:nvSpPr>
        <p:spPr>
          <a:xfrm>
            <a:off x="573983" y="3744604"/>
            <a:ext cx="1350000" cy="230833"/>
          </a:xfrm>
          <a:prstGeom prst="rect">
            <a:avLst/>
          </a:prstGeom>
          <a:noFill/>
          <a:ln>
            <a:noFill/>
          </a:ln>
        </p:spPr>
        <p:txBody>
          <a:bodyPr anchorCtr="0" anchor="t" bIns="34275" lIns="68575" spcFirstLastPara="1" rIns="68575" wrap="square" tIns="34275">
            <a:spAutoFit/>
          </a:bodyPr>
          <a:lstStyle>
            <a:lvl1pPr indent="-298450" lvl="0" marL="457200" marR="0" rtl="0" algn="l">
              <a:lnSpc>
                <a:spcPct val="90000"/>
              </a:lnSpc>
              <a:spcBef>
                <a:spcPts val="800"/>
              </a:spcBef>
              <a:spcAft>
                <a:spcPts val="0"/>
              </a:spcAft>
              <a:buClr>
                <a:schemeClr val="dk1"/>
              </a:buClr>
              <a:buSzPts val="1100"/>
              <a:buFont typeface="Arial"/>
              <a:buChar char="•"/>
              <a:defRPr b="1" i="0" sz="1100" u="none" cap="none" strike="noStrike">
                <a:solidFill>
                  <a:schemeClr val="dk1"/>
                </a:solidFill>
                <a:latin typeface="Lato"/>
                <a:ea typeface="Lato"/>
                <a:cs typeface="Lato"/>
                <a:sym typeface="Lato"/>
              </a:defRPr>
            </a:lvl1pPr>
            <a:lvl2pPr indent="-317500" lvl="1" marL="914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17" name="Google Shape;417;p52"/>
          <p:cNvSpPr txBox="1"/>
          <p:nvPr>
            <p:ph idx="9" type="body"/>
          </p:nvPr>
        </p:nvSpPr>
        <p:spPr>
          <a:xfrm>
            <a:off x="573983" y="3981785"/>
            <a:ext cx="1350000" cy="230833"/>
          </a:xfrm>
          <a:prstGeom prst="rect">
            <a:avLst/>
          </a:prstGeom>
          <a:noFill/>
          <a:ln>
            <a:noFill/>
          </a:ln>
        </p:spPr>
        <p:txBody>
          <a:bodyPr anchorCtr="0" anchor="t" bIns="34275" lIns="68575" spcFirstLastPara="1" rIns="68575" wrap="square" tIns="34275">
            <a:spAutoFit/>
          </a:bodyPr>
          <a:lstStyle>
            <a:lvl1pPr indent="-298450" lvl="0" marL="457200" marR="0" rtl="0" algn="l">
              <a:lnSpc>
                <a:spcPct val="90000"/>
              </a:lnSpc>
              <a:spcBef>
                <a:spcPts val="8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1pPr>
            <a:lvl2pPr indent="-317500" lvl="1" marL="914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18" name="Google Shape;418;p52"/>
          <p:cNvSpPr txBox="1"/>
          <p:nvPr>
            <p:ph idx="13" type="body"/>
          </p:nvPr>
        </p:nvSpPr>
        <p:spPr>
          <a:xfrm>
            <a:off x="7329962" y="2591957"/>
            <a:ext cx="1350000" cy="230833"/>
          </a:xfrm>
          <a:prstGeom prst="rect">
            <a:avLst/>
          </a:prstGeom>
          <a:noFill/>
          <a:ln>
            <a:noFill/>
          </a:ln>
        </p:spPr>
        <p:txBody>
          <a:bodyPr anchorCtr="0" anchor="t" bIns="34275" lIns="68575" spcFirstLastPara="1" rIns="68575" wrap="square" tIns="34275">
            <a:spAutoFit/>
          </a:bodyPr>
          <a:lstStyle>
            <a:lvl1pPr indent="-298450" lvl="0" marL="457200" marR="0" rtl="0" algn="l">
              <a:lnSpc>
                <a:spcPct val="90000"/>
              </a:lnSpc>
              <a:spcBef>
                <a:spcPts val="800"/>
              </a:spcBef>
              <a:spcAft>
                <a:spcPts val="0"/>
              </a:spcAft>
              <a:buClr>
                <a:schemeClr val="dk1"/>
              </a:buClr>
              <a:buSzPts val="1100"/>
              <a:buFont typeface="Arial"/>
              <a:buChar char="•"/>
              <a:defRPr b="1" i="0" sz="1100" u="none" cap="none" strike="noStrike">
                <a:solidFill>
                  <a:schemeClr val="dk1"/>
                </a:solidFill>
                <a:latin typeface="Lato"/>
                <a:ea typeface="Lato"/>
                <a:cs typeface="Lato"/>
                <a:sym typeface="Lato"/>
              </a:defRPr>
            </a:lvl1pPr>
            <a:lvl2pPr indent="-317500" lvl="1" marL="914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19" name="Google Shape;419;p52"/>
          <p:cNvSpPr txBox="1"/>
          <p:nvPr>
            <p:ph idx="14" type="body"/>
          </p:nvPr>
        </p:nvSpPr>
        <p:spPr>
          <a:xfrm>
            <a:off x="7329962" y="2829137"/>
            <a:ext cx="1350000" cy="230833"/>
          </a:xfrm>
          <a:prstGeom prst="rect">
            <a:avLst/>
          </a:prstGeom>
          <a:noFill/>
          <a:ln>
            <a:noFill/>
          </a:ln>
        </p:spPr>
        <p:txBody>
          <a:bodyPr anchorCtr="0" anchor="t" bIns="34275" lIns="68575" spcFirstLastPara="1" rIns="68575" wrap="square" tIns="34275">
            <a:spAutoFit/>
          </a:bodyPr>
          <a:lstStyle>
            <a:lvl1pPr indent="-298450" lvl="0" marL="457200" marR="0" rtl="0" algn="l">
              <a:lnSpc>
                <a:spcPct val="90000"/>
              </a:lnSpc>
              <a:spcBef>
                <a:spcPts val="8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1pPr>
            <a:lvl2pPr indent="-317500" lvl="1" marL="914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20" name="Google Shape;420;p52"/>
          <p:cNvSpPr txBox="1"/>
          <p:nvPr>
            <p:ph idx="15" type="body"/>
          </p:nvPr>
        </p:nvSpPr>
        <p:spPr>
          <a:xfrm>
            <a:off x="7329962" y="3125938"/>
            <a:ext cx="1350000" cy="230833"/>
          </a:xfrm>
          <a:prstGeom prst="rect">
            <a:avLst/>
          </a:prstGeom>
          <a:noFill/>
          <a:ln>
            <a:noFill/>
          </a:ln>
        </p:spPr>
        <p:txBody>
          <a:bodyPr anchorCtr="0" anchor="t" bIns="34275" lIns="68575" spcFirstLastPara="1" rIns="68575" wrap="square" tIns="34275">
            <a:spAutoFit/>
          </a:bodyPr>
          <a:lstStyle>
            <a:lvl1pPr indent="-298450" lvl="0" marL="457200" marR="0" rtl="0" algn="l">
              <a:lnSpc>
                <a:spcPct val="90000"/>
              </a:lnSpc>
              <a:spcBef>
                <a:spcPts val="800"/>
              </a:spcBef>
              <a:spcAft>
                <a:spcPts val="0"/>
              </a:spcAft>
              <a:buClr>
                <a:schemeClr val="dk1"/>
              </a:buClr>
              <a:buSzPts val="1100"/>
              <a:buFont typeface="Arial"/>
              <a:buChar char="•"/>
              <a:defRPr b="1" i="0" sz="1100" u="none" cap="none" strike="noStrike">
                <a:solidFill>
                  <a:schemeClr val="dk1"/>
                </a:solidFill>
                <a:latin typeface="Lato"/>
                <a:ea typeface="Lato"/>
                <a:cs typeface="Lato"/>
                <a:sym typeface="Lato"/>
              </a:defRPr>
            </a:lvl1pPr>
            <a:lvl2pPr indent="-317500" lvl="1" marL="914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21" name="Google Shape;421;p52"/>
          <p:cNvSpPr txBox="1"/>
          <p:nvPr>
            <p:ph idx="16" type="body"/>
          </p:nvPr>
        </p:nvSpPr>
        <p:spPr>
          <a:xfrm>
            <a:off x="7329962" y="3363118"/>
            <a:ext cx="1350000" cy="230833"/>
          </a:xfrm>
          <a:prstGeom prst="rect">
            <a:avLst/>
          </a:prstGeom>
          <a:noFill/>
          <a:ln>
            <a:noFill/>
          </a:ln>
        </p:spPr>
        <p:txBody>
          <a:bodyPr anchorCtr="0" anchor="t" bIns="34275" lIns="68575" spcFirstLastPara="1" rIns="68575" wrap="square" tIns="34275">
            <a:spAutoFit/>
          </a:bodyPr>
          <a:lstStyle>
            <a:lvl1pPr indent="-298450" lvl="0" marL="457200" marR="0" rtl="0" algn="l">
              <a:lnSpc>
                <a:spcPct val="90000"/>
              </a:lnSpc>
              <a:spcBef>
                <a:spcPts val="8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1pPr>
            <a:lvl2pPr indent="-317500" lvl="1" marL="914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422" name="Google Shape;422;p52"/>
          <p:cNvPicPr preferRelativeResize="0"/>
          <p:nvPr/>
        </p:nvPicPr>
        <p:blipFill rotWithShape="1">
          <a:blip r:embed="rId4">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slide 02">
  <p:cSld name="People slide 02">
    <p:spTree>
      <p:nvGrpSpPr>
        <p:cNvPr id="423" name="Shape 423"/>
        <p:cNvGrpSpPr/>
        <p:nvPr/>
      </p:nvGrpSpPr>
      <p:grpSpPr>
        <a:xfrm>
          <a:off x="0" y="0"/>
          <a:ext cx="0" cy="0"/>
          <a:chOff x="0" y="0"/>
          <a:chExt cx="0" cy="0"/>
        </a:xfrm>
      </p:grpSpPr>
      <p:pic>
        <p:nvPicPr>
          <p:cNvPr id="424" name="Google Shape;424;p53"/>
          <p:cNvPicPr preferRelativeResize="0"/>
          <p:nvPr/>
        </p:nvPicPr>
        <p:blipFill rotWithShape="1">
          <a:blip r:embed="rId2">
            <a:alphaModFix/>
          </a:blip>
          <a:srcRect b="0" l="0" r="0" t="0"/>
          <a:stretch/>
        </p:blipFill>
        <p:spPr>
          <a:xfrm>
            <a:off x="-1" y="0"/>
            <a:ext cx="9143998" cy="5143498"/>
          </a:xfrm>
          <a:prstGeom prst="rect">
            <a:avLst/>
          </a:prstGeom>
          <a:noFill/>
          <a:ln>
            <a:noFill/>
          </a:ln>
        </p:spPr>
      </p:pic>
      <p:sp>
        <p:nvSpPr>
          <p:cNvPr id="425" name="Google Shape;425;p53"/>
          <p:cNvSpPr/>
          <p:nvPr/>
        </p:nvSpPr>
        <p:spPr>
          <a:xfrm>
            <a:off x="0" y="0"/>
            <a:ext cx="9166656" cy="5143500"/>
          </a:xfrm>
          <a:prstGeom prst="rect">
            <a:avLst/>
          </a:prstGeom>
          <a:gradFill>
            <a:gsLst>
              <a:gs pos="0">
                <a:srgbClr val="FFFFFF">
                  <a:alpha val="89803"/>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pic>
        <p:nvPicPr>
          <p:cNvPr id="426" name="Google Shape;426;p53"/>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cxnSp>
        <p:nvCxnSpPr>
          <p:cNvPr id="427" name="Google Shape;427;p53"/>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428" name="Google Shape;428;p53"/>
          <p:cNvSpPr txBox="1"/>
          <p:nvPr>
            <p:ph idx="1" type="body"/>
          </p:nvPr>
        </p:nvSpPr>
        <p:spPr>
          <a:xfrm>
            <a:off x="574288" y="762456"/>
            <a:ext cx="152894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29" name="Google Shape;429;p53"/>
          <p:cNvSpPr/>
          <p:nvPr>
            <p:ph idx="2" type="pic"/>
          </p:nvPr>
        </p:nvSpPr>
        <p:spPr>
          <a:xfrm>
            <a:off x="2340252" y="256416"/>
            <a:ext cx="1836000" cy="1836000"/>
          </a:xfrm>
          <a:prstGeom prst="rect">
            <a:avLst/>
          </a:prstGeom>
          <a:noFill/>
          <a:ln>
            <a:noFill/>
          </a:ln>
        </p:spPr>
      </p:sp>
      <p:sp>
        <p:nvSpPr>
          <p:cNvPr id="430" name="Google Shape;430;p53"/>
          <p:cNvSpPr/>
          <p:nvPr>
            <p:ph idx="3" type="pic"/>
          </p:nvPr>
        </p:nvSpPr>
        <p:spPr>
          <a:xfrm>
            <a:off x="6150325" y="256416"/>
            <a:ext cx="1836000" cy="1836000"/>
          </a:xfrm>
          <a:prstGeom prst="rect">
            <a:avLst/>
          </a:prstGeom>
          <a:noFill/>
          <a:ln>
            <a:noFill/>
          </a:ln>
        </p:spPr>
      </p:sp>
      <p:sp>
        <p:nvSpPr>
          <p:cNvPr id="431" name="Google Shape;431;p53"/>
          <p:cNvSpPr/>
          <p:nvPr>
            <p:ph idx="4" type="pic"/>
          </p:nvPr>
        </p:nvSpPr>
        <p:spPr>
          <a:xfrm>
            <a:off x="6150325" y="2153312"/>
            <a:ext cx="1836000" cy="2295000"/>
          </a:xfrm>
          <a:prstGeom prst="rect">
            <a:avLst/>
          </a:prstGeom>
          <a:noFill/>
          <a:ln>
            <a:noFill/>
          </a:ln>
        </p:spPr>
      </p:sp>
      <p:sp>
        <p:nvSpPr>
          <p:cNvPr id="432" name="Google Shape;432;p53"/>
          <p:cNvSpPr/>
          <p:nvPr>
            <p:ph idx="5" type="pic"/>
          </p:nvPr>
        </p:nvSpPr>
        <p:spPr>
          <a:xfrm>
            <a:off x="4240136" y="699404"/>
            <a:ext cx="1836000" cy="2295000"/>
          </a:xfrm>
          <a:prstGeom prst="rect">
            <a:avLst/>
          </a:prstGeom>
          <a:noFill/>
          <a:ln>
            <a:noFill/>
          </a:ln>
        </p:spPr>
      </p:sp>
      <p:sp>
        <p:nvSpPr>
          <p:cNvPr id="433" name="Google Shape;433;p53"/>
          <p:cNvSpPr/>
          <p:nvPr>
            <p:ph idx="6" type="pic"/>
          </p:nvPr>
        </p:nvSpPr>
        <p:spPr>
          <a:xfrm>
            <a:off x="4240136" y="3050857"/>
            <a:ext cx="1836000" cy="1836000"/>
          </a:xfrm>
          <a:prstGeom prst="rect">
            <a:avLst/>
          </a:prstGeom>
          <a:noFill/>
          <a:ln>
            <a:noFill/>
          </a:ln>
        </p:spPr>
      </p:sp>
      <p:sp>
        <p:nvSpPr>
          <p:cNvPr id="434" name="Google Shape;434;p53"/>
          <p:cNvSpPr/>
          <p:nvPr>
            <p:ph idx="7" type="pic"/>
          </p:nvPr>
        </p:nvSpPr>
        <p:spPr>
          <a:xfrm>
            <a:off x="1408712" y="2153312"/>
            <a:ext cx="2767500" cy="18360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slide 03">
  <p:cSld name="People slide 03">
    <p:spTree>
      <p:nvGrpSpPr>
        <p:cNvPr id="435" name="Shape 435"/>
        <p:cNvGrpSpPr/>
        <p:nvPr/>
      </p:nvGrpSpPr>
      <p:grpSpPr>
        <a:xfrm>
          <a:off x="0" y="0"/>
          <a:ext cx="0" cy="0"/>
          <a:chOff x="0" y="0"/>
          <a:chExt cx="0" cy="0"/>
        </a:xfrm>
      </p:grpSpPr>
      <p:pic>
        <p:nvPicPr>
          <p:cNvPr id="436" name="Google Shape;436;p54"/>
          <p:cNvPicPr preferRelativeResize="0"/>
          <p:nvPr/>
        </p:nvPicPr>
        <p:blipFill rotWithShape="1">
          <a:blip r:embed="rId2">
            <a:alphaModFix/>
          </a:blip>
          <a:srcRect b="0" l="0" r="0" t="0"/>
          <a:stretch/>
        </p:blipFill>
        <p:spPr>
          <a:xfrm>
            <a:off x="-1" y="0"/>
            <a:ext cx="9143998" cy="5143498"/>
          </a:xfrm>
          <a:prstGeom prst="rect">
            <a:avLst/>
          </a:prstGeom>
          <a:noFill/>
          <a:ln>
            <a:noFill/>
          </a:ln>
        </p:spPr>
      </p:pic>
      <p:sp>
        <p:nvSpPr>
          <p:cNvPr id="437" name="Google Shape;437;p54"/>
          <p:cNvSpPr/>
          <p:nvPr/>
        </p:nvSpPr>
        <p:spPr>
          <a:xfrm>
            <a:off x="0" y="0"/>
            <a:ext cx="9166656" cy="5143500"/>
          </a:xfrm>
          <a:prstGeom prst="rect">
            <a:avLst/>
          </a:prstGeom>
          <a:gradFill>
            <a:gsLst>
              <a:gs pos="0">
                <a:srgbClr val="FFFFFF">
                  <a:alpha val="89803"/>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pic>
        <p:nvPicPr>
          <p:cNvPr id="438" name="Google Shape;438;p54"/>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cxnSp>
        <p:nvCxnSpPr>
          <p:cNvPr id="439" name="Google Shape;439;p54"/>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440" name="Google Shape;440;p54"/>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41" name="Google Shape;441;p54"/>
          <p:cNvSpPr/>
          <p:nvPr>
            <p:ph idx="2" type="pic"/>
          </p:nvPr>
        </p:nvSpPr>
        <p:spPr>
          <a:xfrm>
            <a:off x="2585899" y="257915"/>
            <a:ext cx="1644300" cy="1644300"/>
          </a:xfrm>
          <a:prstGeom prst="rect">
            <a:avLst/>
          </a:prstGeom>
          <a:noFill/>
          <a:ln>
            <a:noFill/>
          </a:ln>
        </p:spPr>
      </p:sp>
      <p:sp>
        <p:nvSpPr>
          <p:cNvPr id="442" name="Google Shape;442;p54"/>
          <p:cNvSpPr/>
          <p:nvPr>
            <p:ph idx="3" type="pic"/>
          </p:nvPr>
        </p:nvSpPr>
        <p:spPr>
          <a:xfrm>
            <a:off x="5998950" y="257915"/>
            <a:ext cx="1644300" cy="1644300"/>
          </a:xfrm>
          <a:prstGeom prst="rect">
            <a:avLst/>
          </a:prstGeom>
          <a:noFill/>
          <a:ln>
            <a:noFill/>
          </a:ln>
        </p:spPr>
      </p:sp>
      <p:sp>
        <p:nvSpPr>
          <p:cNvPr id="443" name="Google Shape;443;p54"/>
          <p:cNvSpPr/>
          <p:nvPr>
            <p:ph idx="4" type="pic"/>
          </p:nvPr>
        </p:nvSpPr>
        <p:spPr>
          <a:xfrm>
            <a:off x="4287809" y="0"/>
            <a:ext cx="1644300" cy="1903500"/>
          </a:xfrm>
          <a:prstGeom prst="rect">
            <a:avLst/>
          </a:prstGeom>
          <a:noFill/>
          <a:ln>
            <a:noFill/>
          </a:ln>
        </p:spPr>
      </p:sp>
      <p:sp>
        <p:nvSpPr>
          <p:cNvPr id="444" name="Google Shape;444;p54"/>
          <p:cNvSpPr/>
          <p:nvPr>
            <p:ph idx="5" type="pic"/>
          </p:nvPr>
        </p:nvSpPr>
        <p:spPr>
          <a:xfrm>
            <a:off x="6413697" y="1957786"/>
            <a:ext cx="1644300" cy="2054700"/>
          </a:xfrm>
          <a:prstGeom prst="rect">
            <a:avLst/>
          </a:prstGeom>
          <a:noFill/>
          <a:ln>
            <a:noFill/>
          </a:ln>
        </p:spPr>
      </p:sp>
      <p:sp>
        <p:nvSpPr>
          <p:cNvPr id="445" name="Google Shape;445;p54"/>
          <p:cNvSpPr/>
          <p:nvPr>
            <p:ph idx="6" type="pic"/>
          </p:nvPr>
        </p:nvSpPr>
        <p:spPr>
          <a:xfrm>
            <a:off x="4701236" y="1957786"/>
            <a:ext cx="1644300" cy="1644300"/>
          </a:xfrm>
          <a:prstGeom prst="rect">
            <a:avLst/>
          </a:prstGeom>
          <a:noFill/>
          <a:ln>
            <a:noFill/>
          </a:ln>
        </p:spPr>
      </p:sp>
      <p:sp>
        <p:nvSpPr>
          <p:cNvPr id="446" name="Google Shape;446;p54"/>
          <p:cNvSpPr/>
          <p:nvPr>
            <p:ph idx="7" type="pic"/>
          </p:nvPr>
        </p:nvSpPr>
        <p:spPr>
          <a:xfrm>
            <a:off x="2164856" y="1955861"/>
            <a:ext cx="2478600" cy="1644300"/>
          </a:xfrm>
          <a:prstGeom prst="rect">
            <a:avLst/>
          </a:prstGeom>
          <a:noFill/>
          <a:ln>
            <a:noFill/>
          </a:ln>
        </p:spPr>
      </p:sp>
      <p:sp>
        <p:nvSpPr>
          <p:cNvPr id="447" name="Google Shape;447;p54"/>
          <p:cNvSpPr/>
          <p:nvPr>
            <p:ph idx="8" type="pic"/>
          </p:nvPr>
        </p:nvSpPr>
        <p:spPr>
          <a:xfrm>
            <a:off x="454017" y="2985263"/>
            <a:ext cx="1644300" cy="1644300"/>
          </a:xfrm>
          <a:prstGeom prst="rect">
            <a:avLst/>
          </a:prstGeom>
          <a:noFill/>
          <a:ln>
            <a:noFill/>
          </a:ln>
        </p:spPr>
      </p:sp>
      <p:sp>
        <p:nvSpPr>
          <p:cNvPr id="448" name="Google Shape;448;p54"/>
          <p:cNvSpPr/>
          <p:nvPr>
            <p:ph idx="9" type="pic"/>
          </p:nvPr>
        </p:nvSpPr>
        <p:spPr>
          <a:xfrm>
            <a:off x="2165442" y="3664448"/>
            <a:ext cx="1644300" cy="1479600"/>
          </a:xfrm>
          <a:prstGeom prst="rect">
            <a:avLst/>
          </a:prstGeom>
          <a:noFill/>
          <a:ln>
            <a:noFill/>
          </a:ln>
        </p:spPr>
      </p:sp>
      <p:sp>
        <p:nvSpPr>
          <p:cNvPr id="449" name="Google Shape;449;p54"/>
          <p:cNvSpPr/>
          <p:nvPr>
            <p:ph idx="13" type="pic"/>
          </p:nvPr>
        </p:nvSpPr>
        <p:spPr>
          <a:xfrm>
            <a:off x="3868617" y="3664448"/>
            <a:ext cx="2478600" cy="14796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slide">
  <p:cSld name="Concept slide">
    <p:spTree>
      <p:nvGrpSpPr>
        <p:cNvPr id="450" name="Shape 450"/>
        <p:cNvGrpSpPr/>
        <p:nvPr/>
      </p:nvGrpSpPr>
      <p:grpSpPr>
        <a:xfrm>
          <a:off x="0" y="0"/>
          <a:ext cx="0" cy="0"/>
          <a:chOff x="0" y="0"/>
          <a:chExt cx="0" cy="0"/>
        </a:xfrm>
      </p:grpSpPr>
      <p:sp>
        <p:nvSpPr>
          <p:cNvPr id="451" name="Google Shape;451;p55"/>
          <p:cNvSpPr/>
          <p:nvPr/>
        </p:nvSpPr>
        <p:spPr>
          <a:xfrm>
            <a:off x="0" y="0"/>
            <a:ext cx="2072540" cy="5151408"/>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452" name="Google Shape;452;p55"/>
          <p:cNvCxnSpPr/>
          <p:nvPr/>
        </p:nvCxnSpPr>
        <p:spPr>
          <a:xfrm rot="10800000">
            <a:off x="0" y="2351315"/>
            <a:ext cx="452887" cy="0"/>
          </a:xfrm>
          <a:prstGeom prst="straightConnector1">
            <a:avLst/>
          </a:prstGeom>
          <a:noFill/>
          <a:ln cap="flat" cmpd="sng" w="25400">
            <a:solidFill>
              <a:srgbClr val="D31B2C"/>
            </a:solidFill>
            <a:prstDash val="solid"/>
            <a:miter lim="800000"/>
            <a:headEnd len="sm" w="sm" type="none"/>
            <a:tailEnd len="sm" w="sm" type="none"/>
          </a:ln>
        </p:spPr>
      </p:cxnSp>
      <p:sp>
        <p:nvSpPr>
          <p:cNvPr id="453" name="Google Shape;453;p55"/>
          <p:cNvSpPr txBox="1"/>
          <p:nvPr>
            <p:ph idx="1" type="body"/>
          </p:nvPr>
        </p:nvSpPr>
        <p:spPr>
          <a:xfrm>
            <a:off x="574288" y="2202418"/>
            <a:ext cx="3211900" cy="349711"/>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454" name="Google Shape;454;p55"/>
          <p:cNvPicPr preferRelativeResize="0"/>
          <p:nvPr/>
        </p:nvPicPr>
        <p:blipFill rotWithShape="1">
          <a:blip r:embed="rId2">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slide 01">
  <p:cSld name="Speaker slide 01">
    <p:spTree>
      <p:nvGrpSpPr>
        <p:cNvPr id="455" name="Shape 455"/>
        <p:cNvGrpSpPr/>
        <p:nvPr/>
      </p:nvGrpSpPr>
      <p:grpSpPr>
        <a:xfrm>
          <a:off x="0" y="0"/>
          <a:ext cx="0" cy="0"/>
          <a:chOff x="0" y="0"/>
          <a:chExt cx="0" cy="0"/>
        </a:xfrm>
      </p:grpSpPr>
      <p:pic>
        <p:nvPicPr>
          <p:cNvPr id="456" name="Google Shape;456;p56"/>
          <p:cNvPicPr preferRelativeResize="0"/>
          <p:nvPr/>
        </p:nvPicPr>
        <p:blipFill rotWithShape="1">
          <a:blip r:embed="rId2">
            <a:alphaModFix/>
          </a:blip>
          <a:srcRect b="0" l="0" r="0" t="0"/>
          <a:stretch/>
        </p:blipFill>
        <p:spPr>
          <a:xfrm>
            <a:off x="0" y="0"/>
            <a:ext cx="4571999" cy="5143500"/>
          </a:xfrm>
          <a:prstGeom prst="rect">
            <a:avLst/>
          </a:prstGeom>
          <a:noFill/>
          <a:ln>
            <a:noFill/>
          </a:ln>
        </p:spPr>
      </p:pic>
      <p:sp>
        <p:nvSpPr>
          <p:cNvPr id="457" name="Google Shape;457;p56"/>
          <p:cNvSpPr/>
          <p:nvPr/>
        </p:nvSpPr>
        <p:spPr>
          <a:xfrm>
            <a:off x="1" y="0"/>
            <a:ext cx="4571999" cy="5143500"/>
          </a:xfrm>
          <a:prstGeom prst="rect">
            <a:avLst/>
          </a:prstGeom>
          <a:gradFill>
            <a:gsLst>
              <a:gs pos="0">
                <a:srgbClr val="FFFFFF"/>
              </a:gs>
              <a:gs pos="100000">
                <a:srgbClr val="FFFFFF">
                  <a:alpha val="94901"/>
                </a:srgbClr>
              </a:gs>
            </a:gsLst>
            <a:lin ang="108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cxnSp>
        <p:nvCxnSpPr>
          <p:cNvPr id="458" name="Google Shape;458;p56"/>
          <p:cNvCxnSpPr/>
          <p:nvPr/>
        </p:nvCxnSpPr>
        <p:spPr>
          <a:xfrm>
            <a:off x="4922146" y="1141706"/>
            <a:ext cx="0" cy="2470464"/>
          </a:xfrm>
          <a:prstGeom prst="straightConnector1">
            <a:avLst/>
          </a:prstGeom>
          <a:noFill/>
          <a:ln cap="flat" cmpd="sng" w="9525">
            <a:solidFill>
              <a:srgbClr val="D31B2C"/>
            </a:solidFill>
            <a:prstDash val="solid"/>
            <a:miter lim="800000"/>
            <a:headEnd len="sm" w="sm" type="none"/>
            <a:tailEnd len="sm" w="sm" type="none"/>
          </a:ln>
        </p:spPr>
      </p:cxnSp>
      <p:cxnSp>
        <p:nvCxnSpPr>
          <p:cNvPr id="459" name="Google Shape;459;p56"/>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460" name="Google Shape;460;p56"/>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61" name="Google Shape;461;p56"/>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62" name="Google Shape;462;p56"/>
          <p:cNvSpPr txBox="1"/>
          <p:nvPr>
            <p:ph idx="3" type="body"/>
          </p:nvPr>
        </p:nvSpPr>
        <p:spPr>
          <a:xfrm>
            <a:off x="5355431" y="1141706"/>
            <a:ext cx="2892047" cy="2470464"/>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63" name="Google Shape;463;p56"/>
          <p:cNvSpPr/>
          <p:nvPr>
            <p:ph idx="4" type="pic"/>
          </p:nvPr>
        </p:nvSpPr>
        <p:spPr>
          <a:xfrm>
            <a:off x="3005341" y="1141810"/>
            <a:ext cx="1483519" cy="1697831"/>
          </a:xfrm>
          <a:prstGeom prst="rect">
            <a:avLst/>
          </a:prstGeom>
          <a:noFill/>
          <a:ln>
            <a:noFill/>
          </a:ln>
        </p:spPr>
      </p:sp>
      <p:sp>
        <p:nvSpPr>
          <p:cNvPr id="464" name="Google Shape;464;p56"/>
          <p:cNvSpPr txBox="1"/>
          <p:nvPr>
            <p:ph idx="5" type="body"/>
          </p:nvPr>
        </p:nvSpPr>
        <p:spPr>
          <a:xfrm>
            <a:off x="2679532" y="3084099"/>
            <a:ext cx="2135136" cy="256224"/>
          </a:xfrm>
          <a:prstGeom prst="rect">
            <a:avLst/>
          </a:prstGeom>
          <a:noFill/>
          <a:ln>
            <a:noFill/>
          </a:ln>
        </p:spPr>
        <p:txBody>
          <a:bodyPr anchorCtr="0" anchor="t" bIns="34275" lIns="68575" spcFirstLastPara="1" rIns="68575" wrap="square" tIns="34275">
            <a:spAutoFit/>
          </a:bodyPr>
          <a:lstStyle>
            <a:lvl1pPr indent="-228600" lvl="0" marL="457200" marR="0" rtl="0" algn="ctr">
              <a:lnSpc>
                <a:spcPct val="90000"/>
              </a:lnSpc>
              <a:spcBef>
                <a:spcPts val="800"/>
              </a:spcBef>
              <a:spcAft>
                <a:spcPts val="0"/>
              </a:spcAft>
              <a:buClr>
                <a:schemeClr val="dk1"/>
              </a:buClr>
              <a:buSzPts val="1400"/>
              <a:buFont typeface="Arial"/>
              <a:buNone/>
              <a:defRPr b="1" i="0" sz="14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65" name="Google Shape;465;p56"/>
          <p:cNvSpPr txBox="1"/>
          <p:nvPr>
            <p:ph idx="6" type="body"/>
          </p:nvPr>
        </p:nvSpPr>
        <p:spPr>
          <a:xfrm>
            <a:off x="2679532" y="3355946"/>
            <a:ext cx="2135136" cy="256224"/>
          </a:xfrm>
          <a:prstGeom prst="rect">
            <a:avLst/>
          </a:prstGeom>
          <a:noFill/>
          <a:ln>
            <a:noFill/>
          </a:ln>
        </p:spPr>
        <p:txBody>
          <a:bodyPr anchorCtr="0" anchor="t" bIns="34275" lIns="68575" spcFirstLastPara="1" rIns="68575" wrap="square" tIns="34275">
            <a:spAutoFit/>
          </a:bodyPr>
          <a:lstStyle>
            <a:lvl1pPr indent="-228600" lvl="0" marL="45720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466" name="Google Shape;466;p56"/>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slide 02">
  <p:cSld name="Speaker slide 02">
    <p:spTree>
      <p:nvGrpSpPr>
        <p:cNvPr id="467" name="Shape 467"/>
        <p:cNvGrpSpPr/>
        <p:nvPr/>
      </p:nvGrpSpPr>
      <p:grpSpPr>
        <a:xfrm>
          <a:off x="0" y="0"/>
          <a:ext cx="0" cy="0"/>
          <a:chOff x="0" y="0"/>
          <a:chExt cx="0" cy="0"/>
        </a:xfrm>
      </p:grpSpPr>
      <p:pic>
        <p:nvPicPr>
          <p:cNvPr id="468" name="Google Shape;468;p57"/>
          <p:cNvPicPr preferRelativeResize="0"/>
          <p:nvPr/>
        </p:nvPicPr>
        <p:blipFill rotWithShape="1">
          <a:blip r:embed="rId2">
            <a:alphaModFix/>
          </a:blip>
          <a:srcRect b="0" l="0" r="0" t="0"/>
          <a:stretch/>
        </p:blipFill>
        <p:spPr>
          <a:xfrm>
            <a:off x="2753916" y="1"/>
            <a:ext cx="6390084" cy="5143498"/>
          </a:xfrm>
          <a:prstGeom prst="rect">
            <a:avLst/>
          </a:prstGeom>
          <a:noFill/>
          <a:ln>
            <a:noFill/>
          </a:ln>
        </p:spPr>
      </p:pic>
      <p:sp>
        <p:nvSpPr>
          <p:cNvPr id="469" name="Google Shape;469;p57"/>
          <p:cNvSpPr/>
          <p:nvPr/>
        </p:nvSpPr>
        <p:spPr>
          <a:xfrm flipH="1">
            <a:off x="2753915" y="1"/>
            <a:ext cx="6390084" cy="5143499"/>
          </a:xfrm>
          <a:prstGeom prst="rect">
            <a:avLst/>
          </a:prstGeom>
          <a:gradFill>
            <a:gsLst>
              <a:gs pos="0">
                <a:srgbClr val="FFFFFF">
                  <a:alpha val="74901"/>
                </a:srgbClr>
              </a:gs>
              <a:gs pos="100000">
                <a:srgbClr val="FFFFFF"/>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chemeClr val="dk1"/>
              </a:solidFill>
              <a:latin typeface="Lato"/>
              <a:ea typeface="Lato"/>
              <a:cs typeface="Lato"/>
              <a:sym typeface="Lato"/>
            </a:endParaRPr>
          </a:p>
        </p:txBody>
      </p:sp>
      <p:cxnSp>
        <p:nvCxnSpPr>
          <p:cNvPr id="470" name="Google Shape;470;p57"/>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sp>
        <p:nvSpPr>
          <p:cNvPr id="471" name="Google Shape;471;p57"/>
          <p:cNvSpPr/>
          <p:nvPr/>
        </p:nvSpPr>
        <p:spPr>
          <a:xfrm>
            <a:off x="3493348" y="1141706"/>
            <a:ext cx="2370016" cy="2555958"/>
          </a:xfrm>
          <a:prstGeom prst="roundRect">
            <a:avLst>
              <a:gd fmla="val 9178" name="adj"/>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solidFill>
                <a:srgbClr val="FFFFFF"/>
              </a:solidFill>
              <a:latin typeface="Lato"/>
              <a:ea typeface="Lato"/>
              <a:cs typeface="Lato"/>
              <a:sym typeface="Lato"/>
            </a:endParaRPr>
          </a:p>
        </p:txBody>
      </p:sp>
      <p:sp>
        <p:nvSpPr>
          <p:cNvPr id="472" name="Google Shape;472;p57"/>
          <p:cNvSpPr/>
          <p:nvPr/>
        </p:nvSpPr>
        <p:spPr>
          <a:xfrm>
            <a:off x="6268099" y="1141706"/>
            <a:ext cx="2370016" cy="2555958"/>
          </a:xfrm>
          <a:prstGeom prst="roundRect">
            <a:avLst>
              <a:gd fmla="val 9178" name="adj"/>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ato"/>
              <a:buNone/>
            </a:pPr>
            <a:r>
              <a:t/>
            </a:r>
            <a:endParaRPr b="0" i="0" sz="1400" u="none" cap="none" strike="noStrike">
              <a:latin typeface="Lato"/>
              <a:ea typeface="Lato"/>
              <a:cs typeface="Lato"/>
              <a:sym typeface="Lato"/>
            </a:endParaRPr>
          </a:p>
        </p:txBody>
      </p:sp>
      <p:cxnSp>
        <p:nvCxnSpPr>
          <p:cNvPr id="473" name="Google Shape;473;p57"/>
          <p:cNvCxnSpPr/>
          <p:nvPr/>
        </p:nvCxnSpPr>
        <p:spPr>
          <a:xfrm>
            <a:off x="3493348" y="1141706"/>
            <a:ext cx="0" cy="1436505"/>
          </a:xfrm>
          <a:prstGeom prst="straightConnector1">
            <a:avLst/>
          </a:prstGeom>
          <a:noFill/>
          <a:ln cap="flat" cmpd="sng" w="9525">
            <a:solidFill>
              <a:srgbClr val="D31B2C"/>
            </a:solidFill>
            <a:prstDash val="solid"/>
            <a:miter lim="800000"/>
            <a:headEnd len="sm" w="sm" type="none"/>
            <a:tailEnd len="sm" w="sm" type="none"/>
          </a:ln>
        </p:spPr>
      </p:cxnSp>
      <p:cxnSp>
        <p:nvCxnSpPr>
          <p:cNvPr id="474" name="Google Shape;474;p57"/>
          <p:cNvCxnSpPr/>
          <p:nvPr/>
        </p:nvCxnSpPr>
        <p:spPr>
          <a:xfrm>
            <a:off x="6268100" y="1141706"/>
            <a:ext cx="0" cy="1436505"/>
          </a:xfrm>
          <a:prstGeom prst="straightConnector1">
            <a:avLst/>
          </a:prstGeom>
          <a:noFill/>
          <a:ln cap="flat" cmpd="sng" w="9525">
            <a:solidFill>
              <a:srgbClr val="D31B2C"/>
            </a:solidFill>
            <a:prstDash val="solid"/>
            <a:miter lim="800000"/>
            <a:headEnd len="sm" w="sm" type="none"/>
            <a:tailEnd len="sm" w="sm" type="none"/>
          </a:ln>
        </p:spPr>
      </p:cxnSp>
      <p:sp>
        <p:nvSpPr>
          <p:cNvPr id="475" name="Google Shape;475;p57"/>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76" name="Google Shape;476;p57"/>
          <p:cNvSpPr txBox="1"/>
          <p:nvPr>
            <p:ph idx="2" type="body"/>
          </p:nvPr>
        </p:nvSpPr>
        <p:spPr>
          <a:xfrm>
            <a:off x="574288" y="1531280"/>
            <a:ext cx="1759338" cy="630172"/>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77" name="Google Shape;477;p57"/>
          <p:cNvSpPr/>
          <p:nvPr>
            <p:ph idx="3" type="pic"/>
          </p:nvPr>
        </p:nvSpPr>
        <p:spPr>
          <a:xfrm>
            <a:off x="3205957" y="2578212"/>
            <a:ext cx="924586" cy="1057372"/>
          </a:xfrm>
          <a:prstGeom prst="rect">
            <a:avLst/>
          </a:prstGeom>
          <a:noFill/>
          <a:ln>
            <a:noFill/>
          </a:ln>
        </p:spPr>
      </p:sp>
      <p:sp>
        <p:nvSpPr>
          <p:cNvPr id="478" name="Google Shape;478;p57"/>
          <p:cNvSpPr/>
          <p:nvPr>
            <p:ph idx="4" type="pic"/>
          </p:nvPr>
        </p:nvSpPr>
        <p:spPr>
          <a:xfrm>
            <a:off x="5981777" y="2578212"/>
            <a:ext cx="924586" cy="1057372"/>
          </a:xfrm>
          <a:prstGeom prst="rect">
            <a:avLst/>
          </a:prstGeom>
          <a:noFill/>
          <a:ln>
            <a:noFill/>
          </a:ln>
        </p:spPr>
      </p:sp>
      <p:sp>
        <p:nvSpPr>
          <p:cNvPr id="479" name="Google Shape;479;p57"/>
          <p:cNvSpPr txBox="1"/>
          <p:nvPr>
            <p:ph idx="5" type="body"/>
          </p:nvPr>
        </p:nvSpPr>
        <p:spPr>
          <a:xfrm>
            <a:off x="3669319" y="1638655"/>
            <a:ext cx="2018072" cy="77374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a:ea typeface="Lato"/>
                <a:cs typeface="Lato"/>
                <a:sym typeface="Lato"/>
              </a:defRPr>
            </a:lvl1pPr>
            <a:lvl2pPr indent="-228600" lvl="1" marL="914400" marR="0" rtl="0" algn="l">
              <a:lnSpc>
                <a:spcPct val="90000"/>
              </a:lnSpc>
              <a:spcBef>
                <a:spcPts val="400"/>
              </a:spcBef>
              <a:spcAft>
                <a:spcPts val="0"/>
              </a:spcAft>
              <a:buClr>
                <a:srgbClr val="FFFFFF"/>
              </a:buClr>
              <a:buSzPts val="1400"/>
              <a:buFont typeface="Arial"/>
              <a:buNone/>
              <a:defRPr b="0" i="0" sz="1400" u="none" cap="none" strike="noStrike">
                <a:solidFill>
                  <a:srgbClr val="FFFFFF"/>
                </a:solidFill>
                <a:latin typeface="Lato"/>
                <a:ea typeface="Lato"/>
                <a:cs typeface="Lato"/>
                <a:sym typeface="Lato"/>
              </a:defRPr>
            </a:lvl2pPr>
            <a:lvl3pPr indent="-228600" lvl="2" marL="1371600" marR="0" rtl="0" algn="l">
              <a:lnSpc>
                <a:spcPct val="90000"/>
              </a:lnSpc>
              <a:spcBef>
                <a:spcPts val="400"/>
              </a:spcBef>
              <a:spcAft>
                <a:spcPts val="0"/>
              </a:spcAft>
              <a:buClr>
                <a:srgbClr val="FFFFFF"/>
              </a:buClr>
              <a:buSzPts val="1400"/>
              <a:buFont typeface="Arial"/>
              <a:buNone/>
              <a:defRPr b="0" i="0" sz="1400" u="none" cap="none" strike="noStrike">
                <a:solidFill>
                  <a:srgbClr val="FFFFFF"/>
                </a:solidFill>
                <a:latin typeface="Lato"/>
                <a:ea typeface="Lato"/>
                <a:cs typeface="Lato"/>
                <a:sym typeface="Lato"/>
              </a:defRPr>
            </a:lvl3pPr>
            <a:lvl4pPr indent="-228600" lvl="3" marL="1828800" marR="0" rtl="0" algn="l">
              <a:lnSpc>
                <a:spcPct val="90000"/>
              </a:lnSpc>
              <a:spcBef>
                <a:spcPts val="400"/>
              </a:spcBef>
              <a:spcAft>
                <a:spcPts val="0"/>
              </a:spcAft>
              <a:buClr>
                <a:srgbClr val="FFFFFF"/>
              </a:buClr>
              <a:buSzPts val="1400"/>
              <a:buFont typeface="Arial"/>
              <a:buNone/>
              <a:defRPr b="0" i="0" sz="1400" u="none" cap="none" strike="noStrike">
                <a:solidFill>
                  <a:srgbClr val="FFFFFF"/>
                </a:solidFill>
                <a:latin typeface="Lato"/>
                <a:ea typeface="Lato"/>
                <a:cs typeface="Lato"/>
                <a:sym typeface="Lato"/>
              </a:defRPr>
            </a:lvl4pPr>
            <a:lvl5pPr indent="-228600" lvl="4" marL="2286000" marR="0" rtl="0" algn="l">
              <a:lnSpc>
                <a:spcPct val="90000"/>
              </a:lnSpc>
              <a:spcBef>
                <a:spcPts val="400"/>
              </a:spcBef>
              <a:spcAft>
                <a:spcPts val="0"/>
              </a:spcAft>
              <a:buClr>
                <a:srgbClr val="FFFFFF"/>
              </a:buClr>
              <a:buSzPts val="1400"/>
              <a:buFont typeface="Arial"/>
              <a:buNone/>
              <a:defRPr b="0" i="0" sz="1400" u="none" cap="none" strike="noStrike">
                <a:solidFill>
                  <a:srgbClr val="FFFFFF"/>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80" name="Google Shape;480;p57"/>
          <p:cNvSpPr/>
          <p:nvPr>
            <p:ph idx="6" type="pic"/>
          </p:nvPr>
        </p:nvSpPr>
        <p:spPr>
          <a:xfrm>
            <a:off x="3669319" y="1304926"/>
            <a:ext cx="230982" cy="231305"/>
          </a:xfrm>
          <a:prstGeom prst="rect">
            <a:avLst/>
          </a:prstGeom>
          <a:noFill/>
          <a:ln>
            <a:noFill/>
          </a:ln>
        </p:spPr>
      </p:sp>
      <p:sp>
        <p:nvSpPr>
          <p:cNvPr id="481" name="Google Shape;481;p57"/>
          <p:cNvSpPr txBox="1"/>
          <p:nvPr>
            <p:ph idx="7" type="body"/>
          </p:nvPr>
        </p:nvSpPr>
        <p:spPr>
          <a:xfrm>
            <a:off x="6444071" y="1638655"/>
            <a:ext cx="2018072" cy="77374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a:ea typeface="Lato"/>
                <a:cs typeface="Lato"/>
                <a:sym typeface="Lato"/>
              </a:defRPr>
            </a:lvl1pPr>
            <a:lvl2pPr indent="-228600" lvl="1" marL="914400" marR="0" rtl="0" algn="l">
              <a:lnSpc>
                <a:spcPct val="90000"/>
              </a:lnSpc>
              <a:spcBef>
                <a:spcPts val="400"/>
              </a:spcBef>
              <a:spcAft>
                <a:spcPts val="0"/>
              </a:spcAft>
              <a:buClr>
                <a:srgbClr val="FFFFFF"/>
              </a:buClr>
              <a:buSzPts val="1400"/>
              <a:buFont typeface="Arial"/>
              <a:buNone/>
              <a:defRPr b="0" i="0" sz="1400" u="none" cap="none" strike="noStrike">
                <a:solidFill>
                  <a:srgbClr val="FFFFFF"/>
                </a:solidFill>
                <a:latin typeface="Lato"/>
                <a:ea typeface="Lato"/>
                <a:cs typeface="Lato"/>
                <a:sym typeface="Lato"/>
              </a:defRPr>
            </a:lvl2pPr>
            <a:lvl3pPr indent="-228600" lvl="2" marL="1371600" marR="0" rtl="0" algn="l">
              <a:lnSpc>
                <a:spcPct val="90000"/>
              </a:lnSpc>
              <a:spcBef>
                <a:spcPts val="400"/>
              </a:spcBef>
              <a:spcAft>
                <a:spcPts val="0"/>
              </a:spcAft>
              <a:buClr>
                <a:srgbClr val="FFFFFF"/>
              </a:buClr>
              <a:buSzPts val="1400"/>
              <a:buFont typeface="Arial"/>
              <a:buNone/>
              <a:defRPr b="0" i="0" sz="1400" u="none" cap="none" strike="noStrike">
                <a:solidFill>
                  <a:srgbClr val="FFFFFF"/>
                </a:solidFill>
                <a:latin typeface="Lato"/>
                <a:ea typeface="Lato"/>
                <a:cs typeface="Lato"/>
                <a:sym typeface="Lato"/>
              </a:defRPr>
            </a:lvl3pPr>
            <a:lvl4pPr indent="-228600" lvl="3" marL="1828800" marR="0" rtl="0" algn="l">
              <a:lnSpc>
                <a:spcPct val="90000"/>
              </a:lnSpc>
              <a:spcBef>
                <a:spcPts val="400"/>
              </a:spcBef>
              <a:spcAft>
                <a:spcPts val="0"/>
              </a:spcAft>
              <a:buClr>
                <a:srgbClr val="FFFFFF"/>
              </a:buClr>
              <a:buSzPts val="1400"/>
              <a:buFont typeface="Arial"/>
              <a:buNone/>
              <a:defRPr b="0" i="0" sz="1400" u="none" cap="none" strike="noStrike">
                <a:solidFill>
                  <a:srgbClr val="FFFFFF"/>
                </a:solidFill>
                <a:latin typeface="Lato"/>
                <a:ea typeface="Lato"/>
                <a:cs typeface="Lato"/>
                <a:sym typeface="Lato"/>
              </a:defRPr>
            </a:lvl4pPr>
            <a:lvl5pPr indent="-228600" lvl="4" marL="2286000" marR="0" rtl="0" algn="l">
              <a:lnSpc>
                <a:spcPct val="90000"/>
              </a:lnSpc>
              <a:spcBef>
                <a:spcPts val="400"/>
              </a:spcBef>
              <a:spcAft>
                <a:spcPts val="0"/>
              </a:spcAft>
              <a:buClr>
                <a:srgbClr val="FFFFFF"/>
              </a:buClr>
              <a:buSzPts val="1400"/>
              <a:buFont typeface="Arial"/>
              <a:buNone/>
              <a:defRPr b="0" i="0" sz="1400" u="none" cap="none" strike="noStrike">
                <a:solidFill>
                  <a:srgbClr val="FFFFFF"/>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82" name="Google Shape;482;p57"/>
          <p:cNvSpPr/>
          <p:nvPr>
            <p:ph idx="8" type="pic"/>
          </p:nvPr>
        </p:nvSpPr>
        <p:spPr>
          <a:xfrm>
            <a:off x="6444071" y="1304602"/>
            <a:ext cx="230982" cy="231305"/>
          </a:xfrm>
          <a:prstGeom prst="rect">
            <a:avLst/>
          </a:prstGeom>
          <a:noFill/>
          <a:ln>
            <a:noFill/>
          </a:ln>
        </p:spPr>
      </p:sp>
      <p:sp>
        <p:nvSpPr>
          <p:cNvPr id="483" name="Google Shape;483;p57"/>
          <p:cNvSpPr txBox="1"/>
          <p:nvPr>
            <p:ph idx="9" type="body"/>
          </p:nvPr>
        </p:nvSpPr>
        <p:spPr>
          <a:xfrm>
            <a:off x="4266205" y="2936162"/>
            <a:ext cx="1421185" cy="443198"/>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84" name="Google Shape;484;p57"/>
          <p:cNvSpPr txBox="1"/>
          <p:nvPr>
            <p:ph idx="13" type="body"/>
          </p:nvPr>
        </p:nvSpPr>
        <p:spPr>
          <a:xfrm>
            <a:off x="4266205" y="3379360"/>
            <a:ext cx="1421185" cy="256224"/>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85" name="Google Shape;485;p57"/>
          <p:cNvSpPr txBox="1"/>
          <p:nvPr>
            <p:ph idx="14" type="body"/>
          </p:nvPr>
        </p:nvSpPr>
        <p:spPr>
          <a:xfrm>
            <a:off x="7040957" y="2936162"/>
            <a:ext cx="1421185" cy="443198"/>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86" name="Google Shape;486;p57"/>
          <p:cNvSpPr txBox="1"/>
          <p:nvPr>
            <p:ph idx="15" type="body"/>
          </p:nvPr>
        </p:nvSpPr>
        <p:spPr>
          <a:xfrm>
            <a:off x="7040957" y="3379360"/>
            <a:ext cx="1421185" cy="256224"/>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487" name="Google Shape;487;p57"/>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
        <p:nvSpPr>
          <p:cNvPr id="488" name="Google Shape;488;p57"/>
          <p:cNvSpPr txBox="1"/>
          <p:nvPr>
            <p:ph idx="16" type="body"/>
          </p:nvPr>
        </p:nvSpPr>
        <p:spPr>
          <a:xfrm>
            <a:off x="3946082" y="1307003"/>
            <a:ext cx="1741304" cy="22715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89" name="Google Shape;489;p57"/>
          <p:cNvSpPr txBox="1"/>
          <p:nvPr>
            <p:ph idx="17" type="body"/>
          </p:nvPr>
        </p:nvSpPr>
        <p:spPr>
          <a:xfrm>
            <a:off x="6720835" y="1307003"/>
            <a:ext cx="1741304" cy="22715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odboard">
  <p:cSld name="Moodboard">
    <p:spTree>
      <p:nvGrpSpPr>
        <p:cNvPr id="490" name="Shape 490"/>
        <p:cNvGrpSpPr/>
        <p:nvPr/>
      </p:nvGrpSpPr>
      <p:grpSpPr>
        <a:xfrm>
          <a:off x="0" y="0"/>
          <a:ext cx="0" cy="0"/>
          <a:chOff x="0" y="0"/>
          <a:chExt cx="0" cy="0"/>
        </a:xfrm>
      </p:grpSpPr>
      <p:cxnSp>
        <p:nvCxnSpPr>
          <p:cNvPr id="491" name="Google Shape;491;p58"/>
          <p:cNvCxnSpPr/>
          <p:nvPr/>
        </p:nvCxnSpPr>
        <p:spPr>
          <a:xfrm rot="10800000">
            <a:off x="-4" y="1240609"/>
            <a:ext cx="360943" cy="0"/>
          </a:xfrm>
          <a:prstGeom prst="straightConnector1">
            <a:avLst/>
          </a:prstGeom>
          <a:noFill/>
          <a:ln cap="flat" cmpd="sng" w="25400">
            <a:solidFill>
              <a:schemeClr val="accent1"/>
            </a:solidFill>
            <a:prstDash val="solid"/>
            <a:miter lim="800000"/>
            <a:headEnd len="sm" w="sm" type="none"/>
            <a:tailEnd len="sm" w="sm" type="none"/>
          </a:ln>
        </p:spPr>
      </p:cxnSp>
      <p:sp>
        <p:nvSpPr>
          <p:cNvPr id="492" name="Google Shape;492;p58"/>
          <p:cNvSpPr txBox="1"/>
          <p:nvPr>
            <p:ph idx="1" type="body"/>
          </p:nvPr>
        </p:nvSpPr>
        <p:spPr>
          <a:xfrm>
            <a:off x="574288" y="762456"/>
            <a:ext cx="1759338" cy="630173"/>
          </a:xfrm>
          <a:prstGeom prst="rect">
            <a:avLst/>
          </a:prstGeom>
          <a:noFill/>
          <a:ln>
            <a:noFill/>
          </a:ln>
        </p:spPr>
        <p:txBody>
          <a:bodyPr anchorCtr="0" anchor="b"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Lato"/>
                <a:ea typeface="Lato"/>
                <a:cs typeface="Lato"/>
                <a:sym typeface="Lat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sp>
        <p:nvSpPr>
          <p:cNvPr id="493" name="Google Shape;493;p58"/>
          <p:cNvSpPr/>
          <p:nvPr>
            <p:ph idx="2" type="pic"/>
          </p:nvPr>
        </p:nvSpPr>
        <p:spPr>
          <a:xfrm>
            <a:off x="5693094" y="1142872"/>
            <a:ext cx="2223185" cy="1475591"/>
          </a:xfrm>
          <a:prstGeom prst="rect">
            <a:avLst/>
          </a:prstGeom>
          <a:noFill/>
          <a:ln>
            <a:noFill/>
          </a:ln>
        </p:spPr>
      </p:sp>
      <p:sp>
        <p:nvSpPr>
          <p:cNvPr id="494" name="Google Shape;494;p58"/>
          <p:cNvSpPr/>
          <p:nvPr>
            <p:ph idx="3" type="pic"/>
          </p:nvPr>
        </p:nvSpPr>
        <p:spPr>
          <a:xfrm>
            <a:off x="2955957" y="1142872"/>
            <a:ext cx="2119702" cy="1428878"/>
          </a:xfrm>
          <a:prstGeom prst="rect">
            <a:avLst/>
          </a:prstGeom>
          <a:noFill/>
          <a:ln>
            <a:noFill/>
          </a:ln>
        </p:spPr>
      </p:sp>
      <p:sp>
        <p:nvSpPr>
          <p:cNvPr id="495" name="Google Shape;495;p58"/>
          <p:cNvSpPr/>
          <p:nvPr>
            <p:ph idx="4" type="pic"/>
          </p:nvPr>
        </p:nvSpPr>
        <p:spPr>
          <a:xfrm>
            <a:off x="6834227" y="2679896"/>
            <a:ext cx="1557688" cy="1553339"/>
          </a:xfrm>
          <a:prstGeom prst="rect">
            <a:avLst/>
          </a:prstGeom>
          <a:noFill/>
          <a:ln>
            <a:noFill/>
          </a:ln>
        </p:spPr>
      </p:sp>
      <p:sp>
        <p:nvSpPr>
          <p:cNvPr id="496" name="Google Shape;496;p58"/>
          <p:cNvSpPr/>
          <p:nvPr>
            <p:ph idx="5" type="pic"/>
          </p:nvPr>
        </p:nvSpPr>
        <p:spPr>
          <a:xfrm>
            <a:off x="561671" y="1906112"/>
            <a:ext cx="1759337" cy="1759338"/>
          </a:xfrm>
          <a:prstGeom prst="rect">
            <a:avLst/>
          </a:prstGeom>
          <a:noFill/>
          <a:ln>
            <a:noFill/>
          </a:ln>
        </p:spPr>
      </p:sp>
      <p:sp>
        <p:nvSpPr>
          <p:cNvPr id="497" name="Google Shape;497;p58"/>
          <p:cNvSpPr/>
          <p:nvPr>
            <p:ph idx="6" type="pic"/>
          </p:nvPr>
        </p:nvSpPr>
        <p:spPr>
          <a:xfrm>
            <a:off x="4838700" y="2303860"/>
            <a:ext cx="1543050" cy="2132409"/>
          </a:xfrm>
          <a:prstGeom prst="rect">
            <a:avLst/>
          </a:prstGeom>
          <a:noFill/>
          <a:ln>
            <a:noFill/>
          </a:ln>
        </p:spPr>
      </p:sp>
      <p:sp>
        <p:nvSpPr>
          <p:cNvPr id="498" name="Google Shape;498;p58"/>
          <p:cNvSpPr/>
          <p:nvPr>
            <p:ph idx="7" type="pic"/>
          </p:nvPr>
        </p:nvSpPr>
        <p:spPr>
          <a:xfrm>
            <a:off x="2255562" y="2651442"/>
            <a:ext cx="2364046" cy="1581793"/>
          </a:xfrm>
          <a:prstGeom prst="rect">
            <a:avLst/>
          </a:prstGeom>
          <a:noFill/>
          <a:ln>
            <a:noFill/>
          </a:ln>
        </p:spPr>
      </p:sp>
      <p:sp>
        <p:nvSpPr>
          <p:cNvPr id="499" name="Google Shape;499;p58"/>
          <p:cNvSpPr txBox="1"/>
          <p:nvPr>
            <p:ph idx="8" type="body"/>
          </p:nvPr>
        </p:nvSpPr>
        <p:spPr>
          <a:xfrm>
            <a:off x="574288" y="1531280"/>
            <a:ext cx="1759338" cy="256224"/>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Lato"/>
                <a:ea typeface="Lato"/>
                <a:cs typeface="Lato"/>
                <a:sym typeface="Lat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Lato"/>
                <a:ea typeface="Lato"/>
                <a:cs typeface="Lato"/>
                <a:sym typeface="Lat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ato"/>
                <a:ea typeface="Lato"/>
                <a:cs typeface="Lato"/>
                <a:sym typeface="Lato"/>
              </a:defRPr>
            </a:lvl9pPr>
          </a:lstStyle>
          <a:p/>
        </p:txBody>
      </p:sp>
      <p:pic>
        <p:nvPicPr>
          <p:cNvPr id="500" name="Google Shape;500;p58"/>
          <p:cNvPicPr preferRelativeResize="0"/>
          <p:nvPr/>
        </p:nvPicPr>
        <p:blipFill rotWithShape="1">
          <a:blip r:embed="rId2">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theastern University’s global system">
  <p:cSld name="Northeastern University’s global system">
    <p:spTree>
      <p:nvGrpSpPr>
        <p:cNvPr id="501" name="Shape 501"/>
        <p:cNvGrpSpPr/>
        <p:nvPr/>
      </p:nvGrpSpPr>
      <p:grpSpPr>
        <a:xfrm>
          <a:off x="0" y="0"/>
          <a:ext cx="0" cy="0"/>
          <a:chOff x="0" y="0"/>
          <a:chExt cx="0" cy="0"/>
        </a:xfrm>
      </p:grpSpPr>
      <p:sp>
        <p:nvSpPr>
          <p:cNvPr id="502" name="Google Shape;502;p59"/>
          <p:cNvSpPr txBox="1"/>
          <p:nvPr/>
        </p:nvSpPr>
        <p:spPr>
          <a:xfrm>
            <a:off x="574287" y="1074080"/>
            <a:ext cx="5155462" cy="311623"/>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chemeClr val="dk1"/>
              </a:buClr>
              <a:buSzPts val="2000"/>
              <a:buFont typeface="Lato"/>
              <a:buNone/>
            </a:pPr>
            <a:r>
              <a:rPr b="1" i="0" lang="en" sz="2000" u="none" cap="none" strike="noStrike">
                <a:solidFill>
                  <a:schemeClr val="dk1"/>
                </a:solidFill>
                <a:latin typeface="Lato"/>
                <a:ea typeface="Lato"/>
                <a:cs typeface="Lato"/>
                <a:sym typeface="Lato"/>
              </a:rPr>
              <a:t>Northeastern University’s global system</a:t>
            </a:r>
            <a:endParaRPr b="0" i="0" sz="1400" u="none" cap="none" strike="noStrike">
              <a:solidFill>
                <a:schemeClr val="dk1"/>
              </a:solidFill>
              <a:latin typeface="Lato"/>
              <a:ea typeface="Lato"/>
              <a:cs typeface="Lato"/>
              <a:sym typeface="Lato"/>
            </a:endParaRPr>
          </a:p>
        </p:txBody>
      </p:sp>
      <p:cxnSp>
        <p:nvCxnSpPr>
          <p:cNvPr id="503" name="Google Shape;503;p59"/>
          <p:cNvCxnSpPr/>
          <p:nvPr/>
        </p:nvCxnSpPr>
        <p:spPr>
          <a:xfrm rot="10800000">
            <a:off x="-4" y="1240609"/>
            <a:ext cx="360943" cy="0"/>
          </a:xfrm>
          <a:prstGeom prst="straightConnector1">
            <a:avLst/>
          </a:prstGeom>
          <a:noFill/>
          <a:ln cap="flat" cmpd="sng" w="25400">
            <a:solidFill>
              <a:srgbClr val="D31B2C"/>
            </a:solidFill>
            <a:prstDash val="solid"/>
            <a:miter lim="800000"/>
            <a:headEnd len="sm" w="sm" type="none"/>
            <a:tailEnd len="sm" w="sm" type="none"/>
          </a:ln>
        </p:spPr>
      </p:cxnSp>
      <p:cxnSp>
        <p:nvCxnSpPr>
          <p:cNvPr id="504" name="Google Shape;504;p59"/>
          <p:cNvCxnSpPr/>
          <p:nvPr/>
        </p:nvCxnSpPr>
        <p:spPr>
          <a:xfrm>
            <a:off x="571594" y="2944883"/>
            <a:ext cx="0" cy="1377000"/>
          </a:xfrm>
          <a:prstGeom prst="straightConnector1">
            <a:avLst/>
          </a:prstGeom>
          <a:noFill/>
          <a:ln cap="flat" cmpd="sng" w="9525">
            <a:solidFill>
              <a:srgbClr val="D31B2C"/>
            </a:solidFill>
            <a:prstDash val="solid"/>
            <a:miter lim="800000"/>
            <a:headEnd len="sm" w="sm" type="none"/>
            <a:tailEnd len="sm" w="sm" type="none"/>
          </a:ln>
        </p:spPr>
      </p:cxnSp>
      <p:sp>
        <p:nvSpPr>
          <p:cNvPr id="505" name="Google Shape;505;p59"/>
          <p:cNvSpPr txBox="1"/>
          <p:nvPr/>
        </p:nvSpPr>
        <p:spPr>
          <a:xfrm>
            <a:off x="574287" y="1645921"/>
            <a:ext cx="5682320" cy="113107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Lato"/>
                <a:ea typeface="Lato"/>
                <a:cs typeface="Lato"/>
                <a:sym typeface="Lato"/>
              </a:rPr>
              <a:t>13 campuses</a:t>
            </a:r>
            <a:r>
              <a:rPr lang="en" sz="1400">
                <a:solidFill>
                  <a:schemeClr val="dk1"/>
                </a:solidFill>
                <a:latin typeface="Lato Light"/>
                <a:ea typeface="Lato Light"/>
                <a:cs typeface="Lato Light"/>
                <a:sym typeface="Lato Light"/>
              </a:rPr>
              <a:t> in the U.S., U.K., and Canada that provide a range of opportunities to learn and do research in new contexts</a:t>
            </a:r>
            <a:endParaRPr sz="1400">
              <a:solidFill>
                <a:schemeClr val="dk1"/>
              </a:solidFill>
              <a:latin typeface="Lato Light"/>
              <a:ea typeface="Lato Light"/>
              <a:cs typeface="Lato Light"/>
              <a:sym typeface="Lato Light"/>
            </a:endParaRPr>
          </a:p>
          <a:p>
            <a:pPr indent="0" lvl="0" marL="0" marR="0" rtl="0" algn="l">
              <a:spcBef>
                <a:spcPts val="900"/>
              </a:spcBef>
              <a:spcAft>
                <a:spcPts val="0"/>
              </a:spcAft>
              <a:buNone/>
            </a:pPr>
            <a:r>
              <a:rPr b="1" lang="en" sz="1400">
                <a:solidFill>
                  <a:schemeClr val="dk1"/>
                </a:solidFill>
                <a:latin typeface="Lato"/>
                <a:ea typeface="Lato"/>
                <a:cs typeface="Lato"/>
                <a:sym typeface="Lato"/>
              </a:rPr>
              <a:t>3,500+ employer partners</a:t>
            </a:r>
            <a:r>
              <a:rPr lang="en" sz="1400">
                <a:solidFill>
                  <a:schemeClr val="dk1"/>
                </a:solidFill>
                <a:latin typeface="Lato Light"/>
                <a:ea typeface="Lato Light"/>
                <a:cs typeface="Lato Light"/>
                <a:sym typeface="Lato Light"/>
              </a:rPr>
              <a:t> across the U.S. and the world</a:t>
            </a:r>
            <a:endParaRPr sz="1400">
              <a:solidFill>
                <a:schemeClr val="dk1"/>
              </a:solidFill>
              <a:latin typeface="Lato Light"/>
              <a:ea typeface="Lato Light"/>
              <a:cs typeface="Lato Light"/>
              <a:sym typeface="Lato Light"/>
            </a:endParaRPr>
          </a:p>
          <a:p>
            <a:pPr indent="0" lvl="0" marL="0" marR="0" rtl="0" algn="l">
              <a:spcBef>
                <a:spcPts val="900"/>
              </a:spcBef>
              <a:spcAft>
                <a:spcPts val="0"/>
              </a:spcAft>
              <a:buNone/>
            </a:pPr>
            <a:r>
              <a:rPr b="1" lang="en" sz="1400">
                <a:solidFill>
                  <a:schemeClr val="dk1"/>
                </a:solidFill>
                <a:latin typeface="Lato"/>
                <a:ea typeface="Lato"/>
                <a:cs typeface="Lato"/>
                <a:sym typeface="Lato"/>
              </a:rPr>
              <a:t>300,000+ alumni</a:t>
            </a:r>
            <a:r>
              <a:rPr lang="en" sz="1400">
                <a:solidFill>
                  <a:schemeClr val="dk1"/>
                </a:solidFill>
                <a:latin typeface="Lato Light"/>
                <a:ea typeface="Lato Light"/>
                <a:cs typeface="Lato Light"/>
                <a:sym typeface="Lato Light"/>
              </a:rPr>
              <a:t> living and working in 186 countries</a:t>
            </a:r>
            <a:endParaRPr sz="1400">
              <a:solidFill>
                <a:schemeClr val="dk1"/>
              </a:solidFill>
              <a:latin typeface="Lato Light"/>
              <a:ea typeface="Lato Light"/>
              <a:cs typeface="Lato Light"/>
              <a:sym typeface="Lato Light"/>
            </a:endParaRPr>
          </a:p>
        </p:txBody>
      </p:sp>
      <p:sp>
        <p:nvSpPr>
          <p:cNvPr id="506" name="Google Shape;506;p59"/>
          <p:cNvSpPr txBox="1"/>
          <p:nvPr/>
        </p:nvSpPr>
        <p:spPr>
          <a:xfrm>
            <a:off x="583704" y="2944884"/>
            <a:ext cx="1080000" cy="13619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Lato"/>
                <a:ea typeface="Lato"/>
                <a:cs typeface="Lato"/>
                <a:sym typeface="Lato"/>
              </a:rPr>
              <a:t>Boston</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Massachusetts</a:t>
            </a:r>
            <a:endParaRPr sz="1100"/>
          </a:p>
          <a:p>
            <a:pPr indent="0" lvl="0" marL="0" marR="0" rtl="0" algn="l">
              <a:spcBef>
                <a:spcPts val="0"/>
              </a:spcBef>
              <a:spcAft>
                <a:spcPts val="0"/>
              </a:spcAft>
              <a:buNone/>
            </a:pPr>
            <a:r>
              <a:t/>
            </a:r>
            <a:endParaRPr sz="1100">
              <a:solidFill>
                <a:schemeClr val="dk1"/>
              </a:solidFill>
              <a:latin typeface="Lato Light"/>
              <a:ea typeface="Lato Light"/>
              <a:cs typeface="Lato Light"/>
              <a:sym typeface="Lato Light"/>
            </a:endParaRPr>
          </a:p>
          <a:p>
            <a:pPr indent="0" lvl="0" marL="0" marR="0" rtl="0" algn="l">
              <a:spcBef>
                <a:spcPts val="0"/>
              </a:spcBef>
              <a:spcAft>
                <a:spcPts val="0"/>
              </a:spcAft>
              <a:buNone/>
            </a:pPr>
            <a:r>
              <a:rPr b="1" lang="en" sz="1100">
                <a:solidFill>
                  <a:schemeClr val="dk1"/>
                </a:solidFill>
                <a:latin typeface="Lato"/>
                <a:ea typeface="Lato"/>
                <a:cs typeface="Lato"/>
                <a:sym typeface="Lato"/>
              </a:rPr>
              <a:t>Arlington</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Virginia</a:t>
            </a:r>
            <a:endParaRPr sz="1100"/>
          </a:p>
          <a:p>
            <a:pPr indent="0" lvl="0" marL="0" marR="0" rtl="0" algn="l">
              <a:spcBef>
                <a:spcPts val="0"/>
              </a:spcBef>
              <a:spcAft>
                <a:spcPts val="0"/>
              </a:spcAft>
              <a:buNone/>
            </a:pPr>
            <a:r>
              <a:t/>
            </a:r>
            <a:endParaRPr sz="1100">
              <a:solidFill>
                <a:schemeClr val="dk1"/>
              </a:solidFill>
              <a:latin typeface="Lato Light"/>
              <a:ea typeface="Lato Light"/>
              <a:cs typeface="Lato Light"/>
              <a:sym typeface="Lato Light"/>
            </a:endParaRPr>
          </a:p>
          <a:p>
            <a:pPr indent="0" lvl="0" marL="0" marR="0" rtl="0" algn="l">
              <a:spcBef>
                <a:spcPts val="0"/>
              </a:spcBef>
              <a:spcAft>
                <a:spcPts val="0"/>
              </a:spcAft>
              <a:buNone/>
            </a:pPr>
            <a:r>
              <a:rPr b="1" lang="en" sz="1100">
                <a:solidFill>
                  <a:schemeClr val="dk1"/>
                </a:solidFill>
                <a:latin typeface="Lato"/>
                <a:ea typeface="Lato"/>
                <a:cs typeface="Lato"/>
                <a:sym typeface="Lato"/>
              </a:rPr>
              <a:t>Burlington</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Massachusetts</a:t>
            </a:r>
            <a:endParaRPr sz="1100"/>
          </a:p>
        </p:txBody>
      </p:sp>
      <p:sp>
        <p:nvSpPr>
          <p:cNvPr id="507" name="Google Shape;507;p59"/>
          <p:cNvSpPr txBox="1"/>
          <p:nvPr/>
        </p:nvSpPr>
        <p:spPr>
          <a:xfrm>
            <a:off x="1685179" y="2944884"/>
            <a:ext cx="1080000" cy="13619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Lato"/>
                <a:ea typeface="Lato"/>
                <a:cs typeface="Lato"/>
                <a:sym typeface="Lato"/>
              </a:rPr>
              <a:t>Charlotte</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North Carolina</a:t>
            </a:r>
            <a:endParaRPr sz="1100"/>
          </a:p>
          <a:p>
            <a:pPr indent="0" lvl="0" marL="0" marR="0" rtl="0" algn="l">
              <a:spcBef>
                <a:spcPts val="0"/>
              </a:spcBef>
              <a:spcAft>
                <a:spcPts val="0"/>
              </a:spcAft>
              <a:buNone/>
            </a:pPr>
            <a:r>
              <a:t/>
            </a:r>
            <a:endParaRPr sz="1100">
              <a:solidFill>
                <a:schemeClr val="dk1"/>
              </a:solidFill>
              <a:latin typeface="Lato Light"/>
              <a:ea typeface="Lato Light"/>
              <a:cs typeface="Lato Light"/>
              <a:sym typeface="Lato Light"/>
            </a:endParaRPr>
          </a:p>
          <a:p>
            <a:pPr indent="0" lvl="0" marL="0" marR="0" rtl="0" algn="l">
              <a:spcBef>
                <a:spcPts val="0"/>
              </a:spcBef>
              <a:spcAft>
                <a:spcPts val="0"/>
              </a:spcAft>
              <a:buNone/>
            </a:pPr>
            <a:r>
              <a:rPr b="1" lang="en" sz="1100">
                <a:solidFill>
                  <a:schemeClr val="dk1"/>
                </a:solidFill>
                <a:latin typeface="Lato"/>
                <a:ea typeface="Lato"/>
                <a:cs typeface="Lato"/>
                <a:sym typeface="Lato"/>
              </a:rPr>
              <a:t>London</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England</a:t>
            </a:r>
            <a:endParaRPr sz="1100">
              <a:solidFill>
                <a:schemeClr val="dk1"/>
              </a:solidFill>
              <a:latin typeface="Lato"/>
              <a:ea typeface="Lato"/>
              <a:cs typeface="Lato"/>
              <a:sym typeface="Lato"/>
            </a:endParaRPr>
          </a:p>
          <a:p>
            <a:pPr indent="0" lvl="0" marL="0" marR="0" rtl="0" algn="l">
              <a:spcBef>
                <a:spcPts val="0"/>
              </a:spcBef>
              <a:spcAft>
                <a:spcPts val="0"/>
              </a:spcAft>
              <a:buNone/>
            </a:pPr>
            <a:r>
              <a:t/>
            </a:r>
            <a:endParaRPr sz="1100">
              <a:solidFill>
                <a:schemeClr val="dk1"/>
              </a:solidFill>
              <a:latin typeface="Lato"/>
              <a:ea typeface="Lato"/>
              <a:cs typeface="Lato"/>
              <a:sym typeface="Lato"/>
            </a:endParaRPr>
          </a:p>
          <a:p>
            <a:pPr indent="0" lvl="0" marL="0" marR="0" rtl="0" algn="l">
              <a:spcBef>
                <a:spcPts val="0"/>
              </a:spcBef>
              <a:spcAft>
                <a:spcPts val="0"/>
              </a:spcAft>
              <a:buNone/>
            </a:pPr>
            <a:r>
              <a:rPr b="1" lang="en" sz="1100">
                <a:solidFill>
                  <a:schemeClr val="dk1"/>
                </a:solidFill>
                <a:latin typeface="Lato"/>
                <a:ea typeface="Lato"/>
                <a:cs typeface="Lato"/>
                <a:sym typeface="Lato"/>
              </a:rPr>
              <a:t>Miami</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Florida</a:t>
            </a:r>
            <a:endParaRPr sz="1100"/>
          </a:p>
        </p:txBody>
      </p:sp>
      <p:sp>
        <p:nvSpPr>
          <p:cNvPr id="508" name="Google Shape;508;p59"/>
          <p:cNvSpPr txBox="1"/>
          <p:nvPr/>
        </p:nvSpPr>
        <p:spPr>
          <a:xfrm>
            <a:off x="2786653" y="2944884"/>
            <a:ext cx="1080000" cy="13619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Lato"/>
                <a:ea typeface="Lato"/>
                <a:cs typeface="Lato"/>
                <a:sym typeface="Lato"/>
              </a:rPr>
              <a:t>Nahant</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Massachusetts</a:t>
            </a:r>
            <a:endParaRPr sz="1100"/>
          </a:p>
          <a:p>
            <a:pPr indent="0" lvl="0" marL="0" marR="0" rtl="0" algn="l">
              <a:spcBef>
                <a:spcPts val="0"/>
              </a:spcBef>
              <a:spcAft>
                <a:spcPts val="0"/>
              </a:spcAft>
              <a:buNone/>
            </a:pPr>
            <a:r>
              <a:t/>
            </a:r>
            <a:endParaRPr sz="1100">
              <a:solidFill>
                <a:schemeClr val="dk1"/>
              </a:solidFill>
              <a:latin typeface="Lato Light"/>
              <a:ea typeface="Lato Light"/>
              <a:cs typeface="Lato Light"/>
              <a:sym typeface="Lato Light"/>
            </a:endParaRPr>
          </a:p>
          <a:p>
            <a:pPr indent="0" lvl="0" marL="0" marR="0" rtl="0" algn="l">
              <a:spcBef>
                <a:spcPts val="0"/>
              </a:spcBef>
              <a:spcAft>
                <a:spcPts val="0"/>
              </a:spcAft>
              <a:buNone/>
            </a:pPr>
            <a:r>
              <a:rPr b="1" lang="en" sz="1100">
                <a:solidFill>
                  <a:schemeClr val="dk1"/>
                </a:solidFill>
                <a:latin typeface="Lato"/>
                <a:ea typeface="Lato"/>
                <a:cs typeface="Lato"/>
                <a:sym typeface="Lato"/>
              </a:rPr>
              <a:t>Oakland</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California</a:t>
            </a:r>
            <a:endParaRPr sz="1100"/>
          </a:p>
          <a:p>
            <a:pPr indent="0" lvl="0" marL="0" marR="0" rtl="0" algn="l">
              <a:spcBef>
                <a:spcPts val="0"/>
              </a:spcBef>
              <a:spcAft>
                <a:spcPts val="0"/>
              </a:spcAft>
              <a:buNone/>
            </a:pPr>
            <a:r>
              <a:t/>
            </a:r>
            <a:endParaRPr sz="1100">
              <a:solidFill>
                <a:schemeClr val="dk1"/>
              </a:solidFill>
              <a:latin typeface="Lato Light"/>
              <a:ea typeface="Lato Light"/>
              <a:cs typeface="Lato Light"/>
              <a:sym typeface="Lato Light"/>
            </a:endParaRPr>
          </a:p>
          <a:p>
            <a:pPr indent="0" lvl="0" marL="0" marR="0" rtl="0" algn="l">
              <a:spcBef>
                <a:spcPts val="0"/>
              </a:spcBef>
              <a:spcAft>
                <a:spcPts val="0"/>
              </a:spcAft>
              <a:buNone/>
            </a:pPr>
            <a:r>
              <a:rPr b="1" lang="en" sz="1100">
                <a:solidFill>
                  <a:schemeClr val="dk1"/>
                </a:solidFill>
                <a:latin typeface="Lato"/>
                <a:ea typeface="Lato"/>
                <a:cs typeface="Lato"/>
                <a:sym typeface="Lato"/>
              </a:rPr>
              <a:t>Portland</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Maine</a:t>
            </a:r>
            <a:endParaRPr sz="1100"/>
          </a:p>
        </p:txBody>
      </p:sp>
      <p:pic>
        <p:nvPicPr>
          <p:cNvPr descr="A glass globe with red dots&#10;&#10;Description automatically generated" id="509" name="Google Shape;509;p59"/>
          <p:cNvPicPr preferRelativeResize="0"/>
          <p:nvPr/>
        </p:nvPicPr>
        <p:blipFill rotWithShape="1">
          <a:blip r:embed="rId2">
            <a:alphaModFix/>
          </a:blip>
          <a:srcRect b="0" l="0" r="0" t="0"/>
          <a:stretch/>
        </p:blipFill>
        <p:spPr>
          <a:xfrm>
            <a:off x="6026245" y="1441328"/>
            <a:ext cx="2899452" cy="2899452"/>
          </a:xfrm>
          <a:prstGeom prst="rect">
            <a:avLst/>
          </a:prstGeom>
          <a:noFill/>
          <a:ln>
            <a:noFill/>
          </a:ln>
        </p:spPr>
      </p:pic>
      <p:sp>
        <p:nvSpPr>
          <p:cNvPr id="510" name="Google Shape;510;p59"/>
          <p:cNvSpPr txBox="1"/>
          <p:nvPr/>
        </p:nvSpPr>
        <p:spPr>
          <a:xfrm>
            <a:off x="3888128" y="2944884"/>
            <a:ext cx="1080000" cy="152349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Lato"/>
                <a:ea typeface="Lato"/>
                <a:cs typeface="Lato"/>
                <a:sym typeface="Lato"/>
              </a:rPr>
              <a:t>Seattle</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Washington</a:t>
            </a:r>
            <a:endParaRPr sz="1100"/>
          </a:p>
          <a:p>
            <a:pPr indent="0" lvl="0" marL="0" marR="0" rtl="0" algn="l">
              <a:spcBef>
                <a:spcPts val="0"/>
              </a:spcBef>
              <a:spcAft>
                <a:spcPts val="0"/>
              </a:spcAft>
              <a:buNone/>
            </a:pPr>
            <a:r>
              <a:t/>
            </a:r>
            <a:endParaRPr sz="1100">
              <a:solidFill>
                <a:schemeClr val="dk1"/>
              </a:solidFill>
              <a:latin typeface="Lato Light"/>
              <a:ea typeface="Lato Light"/>
              <a:cs typeface="Lato Light"/>
              <a:sym typeface="Lato Light"/>
            </a:endParaRPr>
          </a:p>
          <a:p>
            <a:pPr indent="0" lvl="0" marL="0" marR="0" rtl="0" algn="l">
              <a:spcBef>
                <a:spcPts val="0"/>
              </a:spcBef>
              <a:spcAft>
                <a:spcPts val="0"/>
              </a:spcAft>
              <a:buNone/>
            </a:pPr>
            <a:r>
              <a:rPr b="1" lang="en" sz="1100">
                <a:solidFill>
                  <a:schemeClr val="dk1"/>
                </a:solidFill>
                <a:latin typeface="Lato"/>
                <a:ea typeface="Lato"/>
                <a:cs typeface="Lato"/>
                <a:sym typeface="Lato"/>
              </a:rPr>
              <a:t>Silicon Valley</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California</a:t>
            </a:r>
            <a:endParaRPr sz="1100"/>
          </a:p>
          <a:p>
            <a:pPr indent="0" lvl="0" marL="0" marR="0" rtl="0" algn="l">
              <a:spcBef>
                <a:spcPts val="0"/>
              </a:spcBef>
              <a:spcAft>
                <a:spcPts val="0"/>
              </a:spcAft>
              <a:buNone/>
            </a:pPr>
            <a:r>
              <a:t/>
            </a:r>
            <a:endParaRPr sz="1100">
              <a:solidFill>
                <a:schemeClr val="dk1"/>
              </a:solidFill>
              <a:latin typeface="Lato Light"/>
              <a:ea typeface="Lato Light"/>
              <a:cs typeface="Lato Light"/>
              <a:sym typeface="Lato Light"/>
            </a:endParaRPr>
          </a:p>
          <a:p>
            <a:pPr indent="0" lvl="0" marL="0" marR="0" rtl="0" algn="l">
              <a:spcBef>
                <a:spcPts val="0"/>
              </a:spcBef>
              <a:spcAft>
                <a:spcPts val="0"/>
              </a:spcAft>
              <a:buNone/>
            </a:pPr>
            <a:r>
              <a:rPr b="1" lang="en" sz="1100">
                <a:solidFill>
                  <a:schemeClr val="dk1"/>
                </a:solidFill>
                <a:latin typeface="Lato"/>
                <a:ea typeface="Lato"/>
                <a:cs typeface="Lato"/>
                <a:sym typeface="Lato"/>
              </a:rPr>
              <a:t>Toronto</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Ontario</a:t>
            </a:r>
            <a:endParaRPr sz="1100"/>
          </a:p>
          <a:p>
            <a:pPr indent="0" lvl="0" marL="0" marR="0" rtl="0" algn="l">
              <a:spcBef>
                <a:spcPts val="0"/>
              </a:spcBef>
              <a:spcAft>
                <a:spcPts val="0"/>
              </a:spcAft>
              <a:buNone/>
            </a:pPr>
            <a:r>
              <a:t/>
            </a:r>
            <a:endParaRPr sz="1100">
              <a:solidFill>
                <a:schemeClr val="dk1"/>
              </a:solidFill>
              <a:latin typeface="Lato Light"/>
              <a:ea typeface="Lato Light"/>
              <a:cs typeface="Lato Light"/>
              <a:sym typeface="Lato Light"/>
            </a:endParaRPr>
          </a:p>
        </p:txBody>
      </p:sp>
      <p:sp>
        <p:nvSpPr>
          <p:cNvPr id="511" name="Google Shape;511;p59"/>
          <p:cNvSpPr txBox="1"/>
          <p:nvPr/>
        </p:nvSpPr>
        <p:spPr>
          <a:xfrm>
            <a:off x="4989602" y="2944884"/>
            <a:ext cx="1080000" cy="55399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Lato"/>
                <a:ea typeface="Lato"/>
                <a:cs typeface="Lato"/>
                <a:sym typeface="Lato"/>
              </a:rPr>
              <a:t>Vancouver</a:t>
            </a:r>
            <a:endParaRPr sz="1100"/>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British Columbia</a:t>
            </a:r>
            <a:endParaRPr sz="1100"/>
          </a:p>
        </p:txBody>
      </p:sp>
      <p:pic>
        <p:nvPicPr>
          <p:cNvPr id="512" name="Google Shape;512;p59"/>
          <p:cNvPicPr preferRelativeResize="0"/>
          <p:nvPr/>
        </p:nvPicPr>
        <p:blipFill rotWithShape="1">
          <a:blip r:embed="rId3">
            <a:alphaModFix amt="8000"/>
          </a:blip>
          <a:srcRect b="0" l="0" r="0" t="0"/>
          <a:stretch/>
        </p:blipFill>
        <p:spPr>
          <a:xfrm>
            <a:off x="8146220" y="4356588"/>
            <a:ext cx="834975" cy="64183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slideLayout" Target="../slideLayouts/slideLayout57.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47" Type="http://schemas.openxmlformats.org/officeDocument/2006/relationships/theme" Target="../theme/theme1.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8">
          <p15:clr>
            <a:srgbClr val="F26B43"/>
          </p15:clr>
        </p15:guide>
        <p15:guide id="2" pos="553">
          <p15:clr>
            <a:srgbClr val="F26B43"/>
          </p15:clr>
        </p15:guide>
        <p15:guide id="3" pos="625">
          <p15:clr>
            <a:srgbClr val="F26B43"/>
          </p15:clr>
        </p15:guide>
        <p15:guide id="4" pos="1013">
          <p15:clr>
            <a:srgbClr val="F26B43"/>
          </p15:clr>
        </p15:guide>
        <p15:guide id="5" pos="1085">
          <p15:clr>
            <a:srgbClr val="F26B43"/>
          </p15:clr>
        </p15:guide>
        <p15:guide id="6" pos="1470">
          <p15:clr>
            <a:srgbClr val="F26B43"/>
          </p15:clr>
        </p15:guide>
        <p15:guide id="7" pos="1542">
          <p15:clr>
            <a:srgbClr val="F26B43"/>
          </p15:clr>
        </p15:guide>
        <p15:guide id="8" pos="1927">
          <p15:clr>
            <a:srgbClr val="F26B43"/>
          </p15:clr>
        </p15:guide>
        <p15:guide id="9" pos="1999">
          <p15:clr>
            <a:srgbClr val="F26B43"/>
          </p15:clr>
        </p15:guide>
        <p15:guide id="10" pos="2385">
          <p15:clr>
            <a:srgbClr val="F26B43"/>
          </p15:clr>
        </p15:guide>
        <p15:guide id="11" pos="2457">
          <p15:clr>
            <a:srgbClr val="F26B43"/>
          </p15:clr>
        </p15:guide>
        <p15:guide id="12" pos="2844">
          <p15:clr>
            <a:srgbClr val="F26B43"/>
          </p15:clr>
        </p15:guide>
        <p15:guide id="13" pos="2915">
          <p15:clr>
            <a:srgbClr val="F26B43"/>
          </p15:clr>
        </p15:guide>
        <p15:guide id="14" pos="3301">
          <p15:clr>
            <a:srgbClr val="F26B43"/>
          </p15:clr>
        </p15:guide>
        <p15:guide id="15" pos="3373">
          <p15:clr>
            <a:srgbClr val="F26B43"/>
          </p15:clr>
        </p15:guide>
        <p15:guide id="16" pos="3759">
          <p15:clr>
            <a:srgbClr val="F26B43"/>
          </p15:clr>
        </p15:guide>
        <p15:guide id="17" pos="3831">
          <p15:clr>
            <a:srgbClr val="F26B43"/>
          </p15:clr>
        </p15:guide>
        <p15:guide id="18" pos="4217">
          <p15:clr>
            <a:srgbClr val="F26B43"/>
          </p15:clr>
        </p15:guide>
        <p15:guide id="19" pos="4289">
          <p15:clr>
            <a:srgbClr val="F26B43"/>
          </p15:clr>
        </p15:guide>
        <p15:guide id="20" pos="4674">
          <p15:clr>
            <a:srgbClr val="F26B43"/>
          </p15:clr>
        </p15:guide>
        <p15:guide id="21" pos="4746">
          <p15:clr>
            <a:srgbClr val="F26B43"/>
          </p15:clr>
        </p15:guide>
        <p15:guide id="22" pos="5133">
          <p15:clr>
            <a:srgbClr val="F26B43"/>
          </p15:clr>
        </p15:guide>
        <p15:guide id="23" pos="5205">
          <p15:clr>
            <a:srgbClr val="F26B43"/>
          </p15:clr>
        </p15:guide>
        <p15:guide id="24" pos="5591">
          <p15:clr>
            <a:srgbClr val="F26B43"/>
          </p15:clr>
        </p15:guide>
        <p15:guide id="25" orient="horz" pos="301">
          <p15:clr>
            <a:srgbClr val="F26B43"/>
          </p15:clr>
        </p15:guide>
        <p15:guide id="26" orient="horz" pos="2669">
          <p15:clr>
            <a:srgbClr val="F26B43"/>
          </p15:clr>
        </p15:guide>
        <p15:guide id="27" pos="360">
          <p15:clr>
            <a:srgbClr val="F26B43"/>
          </p15:clr>
        </p15:guide>
        <p15:guide id="28" pos="53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 Id="rId3" Type="http://schemas.openxmlformats.org/officeDocument/2006/relationships/hyperlink" Target="https://doi.org/10.1007/s10639-024-13128-6" TargetMode="Externa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 Id="rId3" Type="http://schemas.openxmlformats.org/officeDocument/2006/relationships/hyperlink" Target="https://arxiv.org/search/cs?searchtype=author&amp;query=Jain,+A" TargetMode="External"/><Relationship Id="rId4" Type="http://schemas.openxmlformats.org/officeDocument/2006/relationships/hyperlink" Target="https://arxiv.org/search/cs?searchtype=author&amp;query=Cui,+L" TargetMode="External"/><Relationship Id="rId5" Type="http://schemas.openxmlformats.org/officeDocument/2006/relationships/hyperlink" Target="https://arxiv.org/search/cs?searchtype=author&amp;query=Chen,+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0"/>
          <p:cNvSpPr txBox="1"/>
          <p:nvPr>
            <p:ph idx="1" type="body"/>
          </p:nvPr>
        </p:nvSpPr>
        <p:spPr>
          <a:xfrm>
            <a:off x="571488" y="2027821"/>
            <a:ext cx="8300700" cy="4434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dk1"/>
              </a:buClr>
              <a:buSzPts val="2700"/>
              <a:buNone/>
            </a:pPr>
            <a:r>
              <a:rPr lang="en"/>
              <a:t>CourseLENS : Course Aware AI Learning Platform</a:t>
            </a:r>
            <a:endParaRPr/>
          </a:p>
        </p:txBody>
      </p:sp>
      <p:sp>
        <p:nvSpPr>
          <p:cNvPr id="518" name="Google Shape;518;p60"/>
          <p:cNvSpPr txBox="1"/>
          <p:nvPr/>
        </p:nvSpPr>
        <p:spPr>
          <a:xfrm>
            <a:off x="0" y="2369250"/>
            <a:ext cx="8868000" cy="2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Intelligent Educational RAG Platform for High-Trust Learning</a:t>
            </a:r>
            <a:endParaRPr/>
          </a:p>
        </p:txBody>
      </p:sp>
      <p:sp>
        <p:nvSpPr>
          <p:cNvPr id="519" name="Google Shape;519;p60"/>
          <p:cNvSpPr txBox="1"/>
          <p:nvPr/>
        </p:nvSpPr>
        <p:spPr>
          <a:xfrm>
            <a:off x="3653725" y="3995650"/>
            <a:ext cx="85602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Presented By : Jyothssena Gomatum Sreenivasan and Sharan Giri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9"/>
          <p:cNvSpPr txBox="1"/>
          <p:nvPr>
            <p:ph idx="1" type="body"/>
          </p:nvPr>
        </p:nvSpPr>
        <p:spPr>
          <a:xfrm>
            <a:off x="454150" y="478625"/>
            <a:ext cx="3665400" cy="512400"/>
          </a:xfrm>
          <a:prstGeom prst="rect">
            <a:avLst/>
          </a:prstGeom>
        </p:spPr>
        <p:txBody>
          <a:bodyPr anchorCtr="0" anchor="b" bIns="34275" lIns="68575" spcFirstLastPara="1" rIns="68575" wrap="square" tIns="34275">
            <a:spAutoFit/>
          </a:bodyPr>
          <a:lstStyle/>
          <a:p>
            <a:pPr indent="0" lvl="0" marL="0" rtl="0" algn="l">
              <a:spcBef>
                <a:spcPts val="800"/>
              </a:spcBef>
              <a:spcAft>
                <a:spcPts val="0"/>
              </a:spcAft>
              <a:buNone/>
            </a:pPr>
            <a:r>
              <a:rPr lang="en" sz="3200"/>
              <a:t>Related Works</a:t>
            </a:r>
            <a:endParaRPr/>
          </a:p>
        </p:txBody>
      </p:sp>
      <p:sp>
        <p:nvSpPr>
          <p:cNvPr id="582" name="Google Shape;582;p69"/>
          <p:cNvSpPr txBox="1"/>
          <p:nvPr>
            <p:ph idx="8" type="body"/>
          </p:nvPr>
        </p:nvSpPr>
        <p:spPr>
          <a:xfrm>
            <a:off x="522185" y="1497250"/>
            <a:ext cx="8302200" cy="5319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sz="1600"/>
              <a:t>Paper 2: LLMs for the Classroom with Knowledge- Based Retrieval</a:t>
            </a:r>
            <a:endParaRPr sz="1600"/>
          </a:p>
          <a:p>
            <a:pPr indent="0" lvl="0" marL="0" rtl="0" algn="l">
              <a:spcBef>
                <a:spcPts val="800"/>
              </a:spcBef>
              <a:spcAft>
                <a:spcPts val="0"/>
              </a:spcAft>
              <a:buNone/>
            </a:pPr>
            <a:r>
              <a:rPr lang="en" sz="1000">
                <a:latin typeface="Arial"/>
                <a:ea typeface="Arial"/>
                <a:cs typeface="Arial"/>
                <a:sym typeface="Arial"/>
              </a:rPr>
              <a:t> </a:t>
            </a:r>
            <a:endParaRPr/>
          </a:p>
        </p:txBody>
      </p:sp>
      <p:sp>
        <p:nvSpPr>
          <p:cNvPr id="583" name="Google Shape;583;p69"/>
          <p:cNvSpPr txBox="1"/>
          <p:nvPr/>
        </p:nvSpPr>
        <p:spPr>
          <a:xfrm>
            <a:off x="571500" y="2201589"/>
            <a:ext cx="7440000" cy="187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Char char="●"/>
            </a:pPr>
            <a:r>
              <a:rPr lang="en">
                <a:solidFill>
                  <a:schemeClr val="dk1"/>
                </a:solidFill>
                <a:latin typeface="Lato Light"/>
                <a:ea typeface="Lato Light"/>
                <a:cs typeface="Lato Light"/>
                <a:sym typeface="Lato Light"/>
              </a:rPr>
              <a:t>OpenAI Vector Search RAG works well as a low-cost option for quick fact retrieval</a:t>
            </a:r>
            <a:endParaRPr>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Clr>
                <a:schemeClr val="dk1"/>
              </a:buClr>
              <a:buSzPts val="1200"/>
              <a:buChar char="●"/>
            </a:pPr>
            <a:r>
              <a:rPr lang="en">
                <a:solidFill>
                  <a:schemeClr val="dk1"/>
                </a:solidFill>
                <a:latin typeface="Lato Light"/>
                <a:ea typeface="Lato Light"/>
                <a:cs typeface="Lato Light"/>
                <a:sym typeface="Lato Light"/>
              </a:rPr>
              <a:t>GraphRAG Global excels at providing rich, curriculum-aligned explanations for thematic questions</a:t>
            </a:r>
            <a:endParaRPr>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Clr>
                <a:schemeClr val="dk1"/>
              </a:buClr>
              <a:buSzPts val="1200"/>
              <a:buChar char="●"/>
            </a:pPr>
            <a:r>
              <a:rPr lang="en">
                <a:solidFill>
                  <a:schemeClr val="dk1"/>
                </a:solidFill>
                <a:latin typeface="Lato Light"/>
                <a:ea typeface="Lato Light"/>
                <a:cs typeface="Lato Light"/>
                <a:sym typeface="Lato Light"/>
              </a:rPr>
              <a:t>GraphRAG Local achieves highest accuracy with dense textbook content when curriculum fidelity is critical</a:t>
            </a:r>
            <a:endParaRPr>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Clr>
                <a:schemeClr val="dk1"/>
              </a:buClr>
              <a:buSzPts val="1200"/>
              <a:buChar char="●"/>
            </a:pPr>
            <a:r>
              <a:rPr lang="en">
                <a:solidFill>
                  <a:schemeClr val="dk1"/>
                </a:solidFill>
                <a:latin typeface="Lato Light"/>
                <a:ea typeface="Lato Light"/>
                <a:cs typeface="Lato Light"/>
                <a:sym typeface="Lato Light"/>
              </a:rPr>
              <a:t>GraphRAG has 10-20x higher resource costs compared to vector-based approaches</a:t>
            </a:r>
            <a:endParaRPr>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1300">
              <a:solidFill>
                <a:schemeClr val="dk1"/>
              </a:solidFill>
              <a:latin typeface="Lato Light"/>
              <a:ea typeface="Lato Light"/>
              <a:cs typeface="Lato Light"/>
              <a:sym typeface="La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0"/>
          <p:cNvSpPr txBox="1"/>
          <p:nvPr/>
        </p:nvSpPr>
        <p:spPr>
          <a:xfrm>
            <a:off x="266700" y="157778"/>
            <a:ext cx="33687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Lato"/>
                <a:ea typeface="Lato"/>
                <a:cs typeface="Lato"/>
                <a:sym typeface="Lato"/>
              </a:rPr>
              <a:t>System Design</a:t>
            </a:r>
            <a:r>
              <a:rPr lang="en"/>
              <a:t> </a:t>
            </a:r>
            <a:endParaRPr/>
          </a:p>
        </p:txBody>
      </p:sp>
      <p:pic>
        <p:nvPicPr>
          <p:cNvPr id="589" name="Google Shape;589;p70"/>
          <p:cNvPicPr preferRelativeResize="0"/>
          <p:nvPr/>
        </p:nvPicPr>
        <p:blipFill>
          <a:blip r:embed="rId3">
            <a:alphaModFix/>
          </a:blip>
          <a:stretch>
            <a:fillRect/>
          </a:stretch>
        </p:blipFill>
        <p:spPr>
          <a:xfrm>
            <a:off x="3174200" y="240008"/>
            <a:ext cx="5700724" cy="47958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71" title="WhatsApp Image 2026-02-03 at 18.47.15.jpeg"/>
          <p:cNvPicPr preferRelativeResize="0"/>
          <p:nvPr/>
        </p:nvPicPr>
        <p:blipFill rotWithShape="1">
          <a:blip r:embed="rId3">
            <a:alphaModFix/>
          </a:blip>
          <a:srcRect b="0" l="1263" r="0" t="0"/>
          <a:stretch/>
        </p:blipFill>
        <p:spPr>
          <a:xfrm>
            <a:off x="2333625" y="253408"/>
            <a:ext cx="6170852" cy="4636692"/>
          </a:xfrm>
          <a:prstGeom prst="rect">
            <a:avLst/>
          </a:prstGeom>
          <a:noFill/>
          <a:ln>
            <a:noFill/>
          </a:ln>
        </p:spPr>
      </p:pic>
      <p:sp>
        <p:nvSpPr>
          <p:cNvPr id="595" name="Google Shape;595;p71"/>
          <p:cNvSpPr txBox="1"/>
          <p:nvPr/>
        </p:nvSpPr>
        <p:spPr>
          <a:xfrm>
            <a:off x="187425" y="147721"/>
            <a:ext cx="38655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Lato"/>
                <a:ea typeface="Lato"/>
                <a:cs typeface="Lato"/>
                <a:sym typeface="Lato"/>
              </a:rPr>
              <a:t>User Flow Diagram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2"/>
          <p:cNvSpPr txBox="1"/>
          <p:nvPr/>
        </p:nvSpPr>
        <p:spPr>
          <a:xfrm>
            <a:off x="264950" y="228400"/>
            <a:ext cx="80760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2"/>
          <p:cNvSpPr txBox="1"/>
          <p:nvPr/>
        </p:nvSpPr>
        <p:spPr>
          <a:xfrm>
            <a:off x="118775" y="173575"/>
            <a:ext cx="8916600" cy="48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A. Team Objectives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The Goal: To design the architecture for CourseLens, a reliable AI platform that addresses the "context gap" in online education.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Definition of Success (Milestone 1):</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Validation: Successfully identifying the optimal RAG framework that supports syllabus-aware retrieval.</a:t>
            </a:r>
            <a:endParaRPr sz="1100">
              <a:solidFill>
                <a:schemeClr val="dk1"/>
              </a:solidFill>
            </a:endParaRPr>
          </a:p>
          <a:p>
            <a:pPr indent="0" lvl="0" marL="457200" rtl="0" algn="l">
              <a:lnSpc>
                <a:spcPct val="115000"/>
              </a:lnSpc>
              <a:spcBef>
                <a:spcPts val="1200"/>
              </a:spcBef>
              <a:spcAft>
                <a:spcPts val="0"/>
              </a:spcAft>
              <a:buNone/>
            </a:pPr>
            <a:r>
              <a:rPr lang="en" sz="1100">
                <a:solidFill>
                  <a:schemeClr val="dk1"/>
                </a:solidFill>
              </a:rPr>
              <a:t>Blueprint: Establishing a clear technical roadmap for integrating Temporal Filtering and Guardrails before writing production code.</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B. Individual Roles</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What Jyothssena is working 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Data Ingestion Research:</a:t>
            </a:r>
            <a:r>
              <a:rPr lang="en" sz="1100">
                <a:solidFill>
                  <a:schemeClr val="dk1"/>
                </a:solidFill>
              </a:rPr>
              <a:t> Evaluating tools for accurate </a:t>
            </a:r>
            <a:r>
              <a:rPr b="1" lang="en" sz="1100">
                <a:solidFill>
                  <a:schemeClr val="dk1"/>
                </a:solidFill>
              </a:rPr>
              <a:t>PDF transcribing</a:t>
            </a:r>
            <a:r>
              <a:rPr lang="en" sz="1100">
                <a:solidFill>
                  <a:schemeClr val="dk1"/>
                </a:solidFill>
              </a:rPr>
              <a:t> and text extraction from slide decks.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System Logic Design:</a:t>
            </a:r>
            <a:r>
              <a:rPr lang="en" sz="1100">
                <a:solidFill>
                  <a:schemeClr val="dk1"/>
                </a:solidFill>
              </a:rPr>
              <a:t> Exploring way to add temporal filtering, and guardrails to teach the AI to respect the syllabus constraints.</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Next Steps :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Designing the </a:t>
            </a:r>
            <a:r>
              <a:rPr b="1" lang="en" sz="1100">
                <a:solidFill>
                  <a:schemeClr val="dk1"/>
                </a:solidFill>
              </a:rPr>
              <a:t>System Prompts</a:t>
            </a:r>
            <a:r>
              <a:rPr lang="en" sz="1100">
                <a:solidFill>
                  <a:schemeClr val="dk1"/>
                </a:solidFill>
              </a:rPr>
              <a:t> (Guardrails) and test data ingestion process.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What Sharan is working 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RAG Architecture Evaluation:</a:t>
            </a:r>
            <a:r>
              <a:rPr lang="en" sz="1100">
                <a:solidFill>
                  <a:schemeClr val="dk1"/>
                </a:solidFill>
              </a:rPr>
              <a:t> Comparing different retrieval strategies to see which works best for educational content.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Tech Stack Evaluation </a:t>
            </a:r>
            <a:r>
              <a:rPr lang="en" sz="1100">
                <a:solidFill>
                  <a:schemeClr val="dk1"/>
                </a:solidFill>
              </a:rPr>
              <a:t>:  Reviewing the codebase of a previous project to determine how we can use it as a foundation.</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Next Steps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Expand on code base to cater to initial version of this project and integrate data ingestion pipeline.</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1"/>
          <p:cNvSpPr txBox="1"/>
          <p:nvPr>
            <p:ph idx="1" type="body"/>
          </p:nvPr>
        </p:nvSpPr>
        <p:spPr>
          <a:xfrm>
            <a:off x="486731" y="287265"/>
            <a:ext cx="6169800" cy="955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dk1"/>
              </a:buClr>
              <a:buSzPts val="3200"/>
              <a:buNone/>
            </a:pPr>
            <a:r>
              <a:rPr lang="en" sz="3200"/>
              <a:t>What Real World Problem Are We Tackling?  </a:t>
            </a:r>
            <a:endParaRPr sz="3200"/>
          </a:p>
        </p:txBody>
      </p:sp>
      <p:sp>
        <p:nvSpPr>
          <p:cNvPr id="525" name="Google Shape;525;p61"/>
          <p:cNvSpPr txBox="1"/>
          <p:nvPr>
            <p:ph idx="8" type="body"/>
          </p:nvPr>
        </p:nvSpPr>
        <p:spPr>
          <a:xfrm>
            <a:off x="356300" y="1495200"/>
            <a:ext cx="8633400" cy="38310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1200"/>
              </a:spcBef>
              <a:spcAft>
                <a:spcPts val="0"/>
              </a:spcAft>
              <a:buClr>
                <a:schemeClr val="dk1"/>
              </a:buClr>
              <a:buSzPts val="1100"/>
              <a:buNone/>
            </a:pPr>
            <a:r>
              <a:rPr b="1" lang="en" sz="1200">
                <a:latin typeface="Times New Roman"/>
                <a:ea typeface="Times New Roman"/>
                <a:cs typeface="Times New Roman"/>
                <a:sym typeface="Times New Roman"/>
              </a:rPr>
              <a:t>Imagine it’s 11 PM. You have a final exam tomorrow morning.</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None/>
            </a:pPr>
            <a:r>
              <a:rPr b="1" lang="en" sz="1200">
                <a:latin typeface="Times New Roman"/>
                <a:ea typeface="Times New Roman"/>
                <a:cs typeface="Times New Roman"/>
                <a:sym typeface="Times New Roman"/>
              </a:rPr>
              <a:t>You are reviewing 'Dynamic Programming,' but you hit a wall. You frantically flip through your handwritten lecture notes, looking for that one specific example the professor gave. But when you find it, it’s just a mess of hasty scribbles, arrows and numbers that made sense in the moment, but are completely incomprehensible now.</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None/>
            </a:pPr>
            <a:r>
              <a:rPr b="1" lang="en" sz="1200">
                <a:latin typeface="Times New Roman"/>
                <a:ea typeface="Times New Roman"/>
                <a:cs typeface="Times New Roman"/>
                <a:sym typeface="Times New Roman"/>
              </a:rPr>
              <a:t>You need an explanation NOW, but TA office hours ended at 5 PM. You are completely on your own.</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None/>
            </a:pPr>
            <a:r>
              <a:rPr b="1" lang="en" sz="1200">
                <a:latin typeface="Times New Roman"/>
                <a:ea typeface="Times New Roman"/>
                <a:cs typeface="Times New Roman"/>
                <a:sym typeface="Times New Roman"/>
              </a:rPr>
              <a:t>You try to decipher the textbook, but it's too dense. You consider searching online, but you don't have time to sift through hours of unrelated videos.</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None/>
            </a:pPr>
            <a:r>
              <a:rPr b="1" lang="en" sz="1200">
                <a:latin typeface="Times New Roman"/>
                <a:ea typeface="Times New Roman"/>
                <a:cs typeface="Times New Roman"/>
                <a:sym typeface="Times New Roman"/>
              </a:rPr>
              <a:t>So, you make the best choice you can.</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None/>
            </a:pPr>
            <a:r>
              <a:rPr b="1" lang="en" sz="1200">
                <a:latin typeface="Times New Roman"/>
                <a:ea typeface="Times New Roman"/>
                <a:cs typeface="Times New Roman"/>
                <a:sym typeface="Times New Roman"/>
              </a:rPr>
              <a:t>You give up.</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None/>
            </a:pPr>
            <a:r>
              <a:rPr b="1" lang="en" sz="1200">
                <a:latin typeface="Times New Roman"/>
                <a:ea typeface="Times New Roman"/>
                <a:cs typeface="Times New Roman"/>
                <a:sym typeface="Times New Roman"/>
              </a:rPr>
              <a:t>You close the book, turn off the lights, and simply hope that 'Dynamic Programming' isn't on the test</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None/>
            </a:pPr>
            <a:r>
              <a:t/>
            </a:r>
            <a:endParaRPr b="1" sz="1200">
              <a:latin typeface="Times New Roman"/>
              <a:ea typeface="Times New Roman"/>
              <a:cs typeface="Times New Roman"/>
              <a:sym typeface="Times New Roman"/>
            </a:endParaRPr>
          </a:p>
          <a:p>
            <a:pPr indent="0" lvl="0" marL="0" rtl="0" algn="l">
              <a:lnSpc>
                <a:spcPct val="90000"/>
              </a:lnSpc>
              <a:spcBef>
                <a:spcPts val="1200"/>
              </a:spcBef>
              <a:spcAft>
                <a:spcPts val="0"/>
              </a:spcAft>
              <a:buClr>
                <a:schemeClr val="dk1"/>
              </a:buClr>
              <a:buSzPts val="2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2"/>
          <p:cNvSpPr txBox="1"/>
          <p:nvPr>
            <p:ph idx="8" type="body"/>
          </p:nvPr>
        </p:nvSpPr>
        <p:spPr>
          <a:xfrm>
            <a:off x="266700" y="2055425"/>
            <a:ext cx="8659200" cy="29391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1. Learning vs. Gambling</a:t>
            </a:r>
            <a:endParaRPr b="1"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lang="en" sz="1100">
                <a:latin typeface="Arial"/>
                <a:ea typeface="Arial"/>
                <a:cs typeface="Arial"/>
                <a:sym typeface="Arial"/>
              </a:rPr>
              <a:t>Education shouldn't be about luck. When students skip topics because they can't find help, they leave gaps in their knowledge that hurt them later. We need to turn "hoping it's not on the test" into "mastering the concept."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2. The "Context Gap"</a:t>
            </a:r>
            <a:endParaRPr b="1"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lang="en" sz="1100">
                <a:latin typeface="Arial"/>
                <a:ea typeface="Arial"/>
                <a:cs typeface="Arial"/>
                <a:sym typeface="Arial"/>
              </a:rPr>
              <a:t>Generic tools like ChatGPT don't know your specific class. They give answers that might be technically "right" but are "wrong" for your exam (using methods you haven't learned yet). Students need answers that match </a:t>
            </a:r>
            <a:r>
              <a:rPr i="1" lang="en" sz="1100">
                <a:latin typeface="Arial"/>
                <a:ea typeface="Arial"/>
                <a:cs typeface="Arial"/>
                <a:sym typeface="Arial"/>
              </a:rPr>
              <a:t>their</a:t>
            </a:r>
            <a:r>
              <a:rPr lang="en" sz="1100">
                <a:latin typeface="Arial"/>
                <a:ea typeface="Arial"/>
                <a:cs typeface="Arial"/>
                <a:sym typeface="Arial"/>
              </a:rPr>
              <a:t> syllabus.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3. Support That Scales Better</a:t>
            </a:r>
            <a:endParaRPr b="1"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b="1" lang="en" sz="1100">
                <a:latin typeface="Arial"/>
                <a:ea typeface="Arial"/>
                <a:cs typeface="Arial"/>
                <a:sym typeface="Arial"/>
              </a:rPr>
              <a:t>The Point:</a:t>
            </a:r>
            <a:r>
              <a:rPr lang="en" sz="1100">
                <a:latin typeface="Arial"/>
                <a:ea typeface="Arial"/>
                <a:cs typeface="Arial"/>
                <a:sym typeface="Arial"/>
              </a:rPr>
              <a:t> Learning happens 24/7, but humans (TAs/Professors) can't be there 24/7. When a student gets stuck at midnight, the learning stops. We need an automated system that provides instant, expert-level help whenever the student is ready to </a:t>
            </a:r>
            <a:r>
              <a:rPr lang="en" sz="1100">
                <a:latin typeface="Arial"/>
                <a:ea typeface="Arial"/>
                <a:cs typeface="Arial"/>
                <a:sym typeface="Arial"/>
              </a:rPr>
              <a:t>learn</a:t>
            </a:r>
            <a:endParaRPr sz="1100">
              <a:latin typeface="Arial"/>
              <a:ea typeface="Arial"/>
              <a:cs typeface="Arial"/>
              <a:sym typeface="Arial"/>
            </a:endParaRPr>
          </a:p>
          <a:p>
            <a:pPr indent="0" lvl="0" marL="0" rtl="0" algn="l">
              <a:lnSpc>
                <a:spcPct val="90000"/>
              </a:lnSpc>
              <a:spcBef>
                <a:spcPts val="1200"/>
              </a:spcBef>
              <a:spcAft>
                <a:spcPts val="0"/>
              </a:spcAft>
              <a:buClr>
                <a:schemeClr val="dk1"/>
              </a:buClr>
              <a:buSzPts val="1400"/>
              <a:buNone/>
            </a:pPr>
            <a:r>
              <a:t/>
            </a:r>
            <a:endParaRPr/>
          </a:p>
        </p:txBody>
      </p:sp>
      <p:sp>
        <p:nvSpPr>
          <p:cNvPr id="531" name="Google Shape;531;p62"/>
          <p:cNvSpPr txBox="1"/>
          <p:nvPr/>
        </p:nvSpPr>
        <p:spPr>
          <a:xfrm>
            <a:off x="435706" y="204665"/>
            <a:ext cx="6169800" cy="955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dk1"/>
              </a:buClr>
              <a:buSzPts val="2000"/>
              <a:buFont typeface="Arial"/>
              <a:buNone/>
            </a:pPr>
            <a:r>
              <a:rPr b="1" lang="en" sz="3200">
                <a:solidFill>
                  <a:schemeClr val="dk1"/>
                </a:solidFill>
                <a:latin typeface="Lato"/>
                <a:ea typeface="Lato"/>
                <a:cs typeface="Lato"/>
                <a:sym typeface="Lato"/>
              </a:rPr>
              <a:t>Who Are Affected &amp; </a:t>
            </a:r>
            <a:r>
              <a:rPr b="1" lang="en" sz="3200">
                <a:solidFill>
                  <a:schemeClr val="dk1"/>
                </a:solidFill>
                <a:latin typeface="Lato"/>
                <a:ea typeface="Lato"/>
                <a:cs typeface="Lato"/>
                <a:sym typeface="Lato"/>
              </a:rPr>
              <a:t>Why Is This Problem Important?</a:t>
            </a:r>
            <a:endParaRPr b="1" sz="4400">
              <a:solidFill>
                <a:srgbClr val="000000"/>
              </a:solidFill>
              <a:latin typeface="Lato"/>
              <a:ea typeface="Lato"/>
              <a:cs typeface="Lato"/>
              <a:sym typeface="Lato"/>
            </a:endParaRPr>
          </a:p>
        </p:txBody>
      </p:sp>
      <p:sp>
        <p:nvSpPr>
          <p:cNvPr id="532" name="Google Shape;532;p62"/>
          <p:cNvSpPr txBox="1"/>
          <p:nvPr/>
        </p:nvSpPr>
        <p:spPr>
          <a:xfrm>
            <a:off x="210750" y="1297300"/>
            <a:ext cx="87150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Students are stuck learning alone, forced to rely on confusing, generic AI when they need specific help late at night. This leaves instructors overwhelmed, unable to personally answer every student's question 24/7. This creates a silent gap where misconceptions grow unchecked, leading to poor performance and academic frustration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3"/>
          <p:cNvSpPr txBox="1"/>
          <p:nvPr/>
        </p:nvSpPr>
        <p:spPr>
          <a:xfrm>
            <a:off x="408281" y="360290"/>
            <a:ext cx="6169800" cy="5124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None/>
            </a:pPr>
            <a:r>
              <a:rPr b="1" lang="en" sz="3200">
                <a:solidFill>
                  <a:schemeClr val="dk1"/>
                </a:solidFill>
                <a:latin typeface="Lato"/>
                <a:ea typeface="Lato"/>
                <a:cs typeface="Lato"/>
                <a:sym typeface="Lato"/>
              </a:rPr>
              <a:t>What Impact We Hope To Make</a:t>
            </a:r>
            <a:endParaRPr b="1" sz="4400">
              <a:solidFill>
                <a:srgbClr val="000000"/>
              </a:solidFill>
              <a:latin typeface="Lato"/>
              <a:ea typeface="Lato"/>
              <a:cs typeface="Lato"/>
              <a:sym typeface="Lato"/>
            </a:endParaRPr>
          </a:p>
        </p:txBody>
      </p:sp>
      <p:sp>
        <p:nvSpPr>
          <p:cNvPr id="538" name="Google Shape;538;p63"/>
          <p:cNvSpPr txBox="1"/>
          <p:nvPr/>
        </p:nvSpPr>
        <p:spPr>
          <a:xfrm>
            <a:off x="163825" y="1288150"/>
            <a:ext cx="8925900" cy="37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1. Active Learning (The Guide)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The Shift:</a:t>
            </a:r>
            <a:r>
              <a:rPr lang="en" sz="1100">
                <a:solidFill>
                  <a:schemeClr val="dk1"/>
                </a:solidFill>
              </a:rPr>
              <a:t> We move from "giving answers" to "guiding thoughts."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How:</a:t>
            </a:r>
            <a:r>
              <a:rPr lang="en" sz="1100">
                <a:solidFill>
                  <a:schemeClr val="dk1"/>
                </a:solidFill>
              </a:rPr>
              <a:t> CourseLENS doesn't just solve the problem. It gives hints and asks questions, forcing the student to think and actually learn the material.</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2. Academic Integrity (The Guardrail)</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The Shift:</a:t>
            </a:r>
            <a:r>
              <a:rPr lang="en" sz="1100">
                <a:solidFill>
                  <a:schemeClr val="dk1"/>
                </a:solidFill>
              </a:rPr>
              <a:t> We move from "cheating tool" to "honest tutor."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How:</a:t>
            </a:r>
            <a:r>
              <a:rPr lang="en" sz="1100">
                <a:solidFill>
                  <a:schemeClr val="dk1"/>
                </a:solidFill>
              </a:rPr>
              <a:t> The system is built to explain </a:t>
            </a:r>
            <a:r>
              <a:rPr i="1" lang="en" sz="1100">
                <a:solidFill>
                  <a:schemeClr val="dk1"/>
                </a:solidFill>
              </a:rPr>
              <a:t>how</a:t>
            </a:r>
            <a:r>
              <a:rPr lang="en" sz="1100">
                <a:solidFill>
                  <a:schemeClr val="dk1"/>
                </a:solidFill>
              </a:rPr>
              <a:t> to do the work, not to </a:t>
            </a:r>
            <a:r>
              <a:rPr i="1" lang="en" sz="1100">
                <a:solidFill>
                  <a:schemeClr val="dk1"/>
                </a:solidFill>
              </a:rPr>
              <a:t>do</a:t>
            </a:r>
            <a:r>
              <a:rPr lang="en" sz="1100">
                <a:solidFill>
                  <a:schemeClr val="dk1"/>
                </a:solidFill>
              </a:rPr>
              <a:t> the work for them. It respects the rules of the assignment.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3. Verifiable Trust (The Proof)</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The Shift:</a:t>
            </a:r>
            <a:r>
              <a:rPr lang="en" sz="1100">
                <a:solidFill>
                  <a:schemeClr val="dk1"/>
                </a:solidFill>
              </a:rPr>
              <a:t> We move from "confident guessing" to "verified facts."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How:</a:t>
            </a:r>
            <a:r>
              <a:rPr lang="en" sz="1100">
                <a:solidFill>
                  <a:schemeClr val="dk1"/>
                </a:solidFill>
              </a:rPr>
              <a:t> We implement Strict Context Grounding. The model is instructed to answer </a:t>
            </a:r>
            <a:r>
              <a:rPr i="1" lang="en" sz="1100">
                <a:solidFill>
                  <a:schemeClr val="dk1"/>
                </a:solidFill>
              </a:rPr>
              <a:t>only</a:t>
            </a:r>
            <a:r>
              <a:rPr lang="en" sz="1100">
                <a:solidFill>
                  <a:schemeClr val="dk1"/>
                </a:solidFill>
              </a:rPr>
              <a:t> based on retrieved information.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Behaviour :</a:t>
            </a:r>
            <a:r>
              <a:rPr lang="en" sz="1100">
                <a:solidFill>
                  <a:schemeClr val="dk1"/>
                </a:solidFill>
              </a:rPr>
              <a:t> No Context </a:t>
            </a:r>
            <a:r>
              <a:rPr lang="en" sz="1100">
                <a:solidFill>
                  <a:schemeClr val="dk1"/>
                </a:solidFill>
              </a:rPr>
              <a:t>Hallucinations</a:t>
            </a:r>
            <a:r>
              <a:rPr lang="en" sz="1100">
                <a:solidFill>
                  <a:schemeClr val="dk1"/>
                </a:solidFill>
              </a:rPr>
              <a:t>. Every answer is backed by a direct </a:t>
            </a:r>
            <a:r>
              <a:rPr lang="en" sz="1100">
                <a:solidFill>
                  <a:schemeClr val="dk1"/>
                </a:solidFill>
              </a:rPr>
              <a:t>citation</a:t>
            </a:r>
            <a:r>
              <a:rPr lang="en" sz="1100">
                <a:solidFill>
                  <a:schemeClr val="dk1"/>
                </a:solidFill>
              </a:rPr>
              <a:t> to lecture document or slide, so students and professors know it's accurate. If a user asks a question outside the scope of the lectures (e.g., material from a future semester), the model will explicitly reply: </a:t>
            </a:r>
            <a:r>
              <a:rPr b="1" lang="en" sz="1100">
                <a:solidFill>
                  <a:schemeClr val="dk1"/>
                </a:solidFill>
              </a:rPr>
              <a:t>"I cannot find relevant context in the course materials to answer this question."</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4"/>
          <p:cNvSpPr txBox="1"/>
          <p:nvPr>
            <p:ph idx="1" type="body"/>
          </p:nvPr>
        </p:nvSpPr>
        <p:spPr>
          <a:xfrm>
            <a:off x="574296" y="478625"/>
            <a:ext cx="4724400" cy="512400"/>
          </a:xfrm>
          <a:prstGeom prst="rect">
            <a:avLst/>
          </a:prstGeom>
        </p:spPr>
        <p:txBody>
          <a:bodyPr anchorCtr="0" anchor="b" bIns="34275" lIns="68575" spcFirstLastPara="1" rIns="68575" wrap="square" tIns="34275">
            <a:spAutoFit/>
          </a:bodyPr>
          <a:lstStyle/>
          <a:p>
            <a:pPr indent="0" lvl="0" marL="0" rtl="0" algn="l">
              <a:spcBef>
                <a:spcPts val="800"/>
              </a:spcBef>
              <a:spcAft>
                <a:spcPts val="0"/>
              </a:spcAft>
              <a:buNone/>
            </a:pPr>
            <a:r>
              <a:rPr lang="en" sz="3200"/>
              <a:t>DATA DESCRIPTION</a:t>
            </a:r>
            <a:endParaRPr sz="4400"/>
          </a:p>
        </p:txBody>
      </p:sp>
      <p:sp>
        <p:nvSpPr>
          <p:cNvPr id="544" name="Google Shape;544;p64"/>
          <p:cNvSpPr txBox="1"/>
          <p:nvPr/>
        </p:nvSpPr>
        <p:spPr>
          <a:xfrm>
            <a:off x="210125" y="1443475"/>
            <a:ext cx="8360100" cy="324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We are building a closed-loop system that ingests only verified course assets: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Lecture Slides (PDFs):</a:t>
            </a:r>
            <a:r>
              <a:rPr lang="en" sz="1100">
                <a:solidFill>
                  <a:schemeClr val="dk1"/>
                </a:solidFill>
              </a:rPr>
              <a:t> To capture visual schemas, diagrams, and key definitions.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Lecture Notes &amp; Transcripts:</a:t>
            </a:r>
            <a:r>
              <a:rPr lang="en" sz="1100">
                <a:solidFill>
                  <a:schemeClr val="dk1"/>
                </a:solidFill>
              </a:rPr>
              <a:t> To capture the professor’s spoken explanations, ensuring we catch the nuance that isn't on the slides.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Assignments &amp; Rubrics:</a:t>
            </a:r>
            <a:r>
              <a:rPr lang="en" sz="1100">
                <a:solidFill>
                  <a:schemeClr val="dk1"/>
                </a:solidFill>
              </a:rPr>
              <a:t> To understand the grading criteria, constraints, and specific project requirements.</a:t>
            </a:r>
            <a:endParaRPr sz="11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5"/>
          <p:cNvSpPr txBox="1"/>
          <p:nvPr>
            <p:ph idx="1" type="body"/>
          </p:nvPr>
        </p:nvSpPr>
        <p:spPr>
          <a:xfrm>
            <a:off x="454150" y="478625"/>
            <a:ext cx="3665400" cy="512400"/>
          </a:xfrm>
          <a:prstGeom prst="rect">
            <a:avLst/>
          </a:prstGeom>
        </p:spPr>
        <p:txBody>
          <a:bodyPr anchorCtr="0" anchor="b" bIns="34275" lIns="68575" spcFirstLastPara="1" rIns="68575" wrap="square" tIns="34275">
            <a:spAutoFit/>
          </a:bodyPr>
          <a:lstStyle/>
          <a:p>
            <a:pPr indent="0" lvl="0" marL="0" rtl="0" algn="l">
              <a:spcBef>
                <a:spcPts val="800"/>
              </a:spcBef>
              <a:spcAft>
                <a:spcPts val="0"/>
              </a:spcAft>
              <a:buNone/>
            </a:pPr>
            <a:r>
              <a:rPr lang="en" sz="3200"/>
              <a:t>Related Works</a:t>
            </a:r>
            <a:endParaRPr/>
          </a:p>
        </p:txBody>
      </p:sp>
      <p:sp>
        <p:nvSpPr>
          <p:cNvPr id="550" name="Google Shape;550;p65"/>
          <p:cNvSpPr txBox="1"/>
          <p:nvPr>
            <p:ph idx="8" type="body"/>
          </p:nvPr>
        </p:nvSpPr>
        <p:spPr>
          <a:xfrm>
            <a:off x="454150" y="1497250"/>
            <a:ext cx="8302200" cy="9672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sz="1600"/>
              <a:t>P</a:t>
            </a:r>
            <a:r>
              <a:rPr lang="en" sz="1600"/>
              <a:t>aper 1: Systematic Review of Educational AI Chatbot Studies</a:t>
            </a:r>
            <a:endParaRPr sz="1600"/>
          </a:p>
          <a:p>
            <a:pPr indent="0" lvl="0" marL="0" rtl="0" algn="l">
              <a:spcBef>
                <a:spcPts val="800"/>
              </a:spcBef>
              <a:spcAft>
                <a:spcPts val="0"/>
              </a:spcAft>
              <a:buNone/>
            </a:pPr>
            <a:r>
              <a:rPr lang="en" sz="1000">
                <a:latin typeface="Arial"/>
                <a:ea typeface="Arial"/>
                <a:cs typeface="Arial"/>
                <a:sym typeface="Arial"/>
              </a:rPr>
              <a:t>MA, W., MA, W., HU, Y. et al. The who, why, and how of ai-based chatbots for learning and teaching in higher education: A systematic review. Educ Inf Technol 30, 7781–7805 (2025).</a:t>
            </a:r>
            <a:r>
              <a:rPr lang="en" sz="1000">
                <a:uFill>
                  <a:noFill/>
                </a:uFill>
                <a:latin typeface="Arial"/>
                <a:ea typeface="Arial"/>
                <a:cs typeface="Arial"/>
                <a:sym typeface="Arial"/>
                <a:hlinkClick r:id="rId3"/>
              </a:rPr>
              <a:t> https://doi.org/10.1007/s10639-024-13128-6</a:t>
            </a:r>
            <a:endParaRPr sz="1300"/>
          </a:p>
          <a:p>
            <a:pPr indent="0" lvl="0" marL="0" rtl="0" algn="l">
              <a:spcBef>
                <a:spcPts val="800"/>
              </a:spcBef>
              <a:spcAft>
                <a:spcPts val="0"/>
              </a:spcAft>
              <a:buNone/>
            </a:pPr>
            <a:r>
              <a:rPr lang="en"/>
              <a:t> </a:t>
            </a:r>
            <a:endParaRPr/>
          </a:p>
        </p:txBody>
      </p:sp>
      <p:sp>
        <p:nvSpPr>
          <p:cNvPr id="551" name="Google Shape;551;p65"/>
          <p:cNvSpPr txBox="1"/>
          <p:nvPr/>
        </p:nvSpPr>
        <p:spPr>
          <a:xfrm>
            <a:off x="3389046" y="23097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Understanding “who” the users are</a:t>
            </a:r>
            <a:endParaRPr b="1" sz="1200"/>
          </a:p>
        </p:txBody>
      </p:sp>
      <p:pic>
        <p:nvPicPr>
          <p:cNvPr id="552" name="Google Shape;552;p65"/>
          <p:cNvPicPr preferRelativeResize="0"/>
          <p:nvPr/>
        </p:nvPicPr>
        <p:blipFill>
          <a:blip r:embed="rId4">
            <a:alphaModFix/>
          </a:blip>
          <a:stretch>
            <a:fillRect/>
          </a:stretch>
        </p:blipFill>
        <p:spPr>
          <a:xfrm>
            <a:off x="1534550" y="2663700"/>
            <a:ext cx="6427000" cy="20969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6"/>
          <p:cNvSpPr txBox="1"/>
          <p:nvPr>
            <p:ph idx="1" type="body"/>
          </p:nvPr>
        </p:nvSpPr>
        <p:spPr>
          <a:xfrm>
            <a:off x="454150" y="478625"/>
            <a:ext cx="3665400" cy="512400"/>
          </a:xfrm>
          <a:prstGeom prst="rect">
            <a:avLst/>
          </a:prstGeom>
        </p:spPr>
        <p:txBody>
          <a:bodyPr anchorCtr="0" anchor="b" bIns="34275" lIns="68575" spcFirstLastPara="1" rIns="68575" wrap="square" tIns="34275">
            <a:spAutoFit/>
          </a:bodyPr>
          <a:lstStyle/>
          <a:p>
            <a:pPr indent="0" lvl="0" marL="0" rtl="0" algn="l">
              <a:spcBef>
                <a:spcPts val="800"/>
              </a:spcBef>
              <a:spcAft>
                <a:spcPts val="0"/>
              </a:spcAft>
              <a:buNone/>
            </a:pPr>
            <a:r>
              <a:rPr lang="en" sz="3200"/>
              <a:t>Related Works</a:t>
            </a:r>
            <a:endParaRPr/>
          </a:p>
        </p:txBody>
      </p:sp>
      <p:sp>
        <p:nvSpPr>
          <p:cNvPr id="558" name="Google Shape;558;p66"/>
          <p:cNvSpPr txBox="1"/>
          <p:nvPr>
            <p:ph idx="8" type="body"/>
          </p:nvPr>
        </p:nvSpPr>
        <p:spPr>
          <a:xfrm>
            <a:off x="454150" y="1497250"/>
            <a:ext cx="8302200" cy="5874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sz="1600"/>
              <a:t>Paper 1: </a:t>
            </a:r>
            <a:endParaRPr sz="1600"/>
          </a:p>
          <a:p>
            <a:pPr indent="0" lvl="0" marL="0" rtl="0" algn="l">
              <a:spcBef>
                <a:spcPts val="800"/>
              </a:spcBef>
              <a:spcAft>
                <a:spcPts val="0"/>
              </a:spcAft>
              <a:buNone/>
            </a:pPr>
            <a:r>
              <a:t/>
            </a:r>
            <a:endParaRPr/>
          </a:p>
        </p:txBody>
      </p:sp>
      <p:sp>
        <p:nvSpPr>
          <p:cNvPr id="559" name="Google Shape;559;p66"/>
          <p:cNvSpPr txBox="1"/>
          <p:nvPr/>
        </p:nvSpPr>
        <p:spPr>
          <a:xfrm>
            <a:off x="3014850" y="23097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Understanding “who” the users are</a:t>
            </a:r>
            <a:endParaRPr/>
          </a:p>
        </p:txBody>
      </p:sp>
      <p:pic>
        <p:nvPicPr>
          <p:cNvPr id="560" name="Google Shape;560;p66"/>
          <p:cNvPicPr preferRelativeResize="0"/>
          <p:nvPr/>
        </p:nvPicPr>
        <p:blipFill>
          <a:blip r:embed="rId3">
            <a:alphaModFix/>
          </a:blip>
          <a:stretch>
            <a:fillRect/>
          </a:stretch>
        </p:blipFill>
        <p:spPr>
          <a:xfrm>
            <a:off x="1867925" y="1600050"/>
            <a:ext cx="5153759" cy="3373350"/>
          </a:xfrm>
          <a:prstGeom prst="rect">
            <a:avLst/>
          </a:prstGeom>
          <a:noFill/>
          <a:ln>
            <a:noFill/>
          </a:ln>
        </p:spPr>
      </p:pic>
      <p:sp>
        <p:nvSpPr>
          <p:cNvPr id="561" name="Google Shape;561;p66"/>
          <p:cNvSpPr txBox="1"/>
          <p:nvPr/>
        </p:nvSpPr>
        <p:spPr>
          <a:xfrm>
            <a:off x="3338025" y="1199850"/>
            <a:ext cx="235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Understanding user needs</a:t>
            </a:r>
            <a:endParaRPr b="1" sz="1200">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txBox="1"/>
          <p:nvPr>
            <p:ph idx="1" type="body"/>
          </p:nvPr>
        </p:nvSpPr>
        <p:spPr>
          <a:xfrm>
            <a:off x="454150" y="478625"/>
            <a:ext cx="3665400" cy="512400"/>
          </a:xfrm>
          <a:prstGeom prst="rect">
            <a:avLst/>
          </a:prstGeom>
        </p:spPr>
        <p:txBody>
          <a:bodyPr anchorCtr="0" anchor="b" bIns="34275" lIns="68575" spcFirstLastPara="1" rIns="68575" wrap="square" tIns="34275">
            <a:spAutoFit/>
          </a:bodyPr>
          <a:lstStyle/>
          <a:p>
            <a:pPr indent="0" lvl="0" marL="0" rtl="0" algn="l">
              <a:spcBef>
                <a:spcPts val="800"/>
              </a:spcBef>
              <a:spcAft>
                <a:spcPts val="0"/>
              </a:spcAft>
              <a:buNone/>
            </a:pPr>
            <a:r>
              <a:rPr lang="en" sz="3200"/>
              <a:t>Related Works</a:t>
            </a:r>
            <a:endParaRPr/>
          </a:p>
        </p:txBody>
      </p:sp>
      <p:sp>
        <p:nvSpPr>
          <p:cNvPr id="567" name="Google Shape;567;p67"/>
          <p:cNvSpPr txBox="1"/>
          <p:nvPr>
            <p:ph idx="8" type="body"/>
          </p:nvPr>
        </p:nvSpPr>
        <p:spPr>
          <a:xfrm>
            <a:off x="454150" y="1497250"/>
            <a:ext cx="8302200" cy="5874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sz="1600"/>
              <a:t>Paper 1: </a:t>
            </a:r>
            <a:endParaRPr sz="1600"/>
          </a:p>
          <a:p>
            <a:pPr indent="0" lvl="0" marL="0" rtl="0" algn="l">
              <a:spcBef>
                <a:spcPts val="800"/>
              </a:spcBef>
              <a:spcAft>
                <a:spcPts val="0"/>
              </a:spcAft>
              <a:buNone/>
            </a:pPr>
            <a:r>
              <a:t/>
            </a:r>
            <a:endParaRPr/>
          </a:p>
        </p:txBody>
      </p:sp>
      <p:sp>
        <p:nvSpPr>
          <p:cNvPr id="568" name="Google Shape;568;p67"/>
          <p:cNvSpPr txBox="1"/>
          <p:nvPr/>
        </p:nvSpPr>
        <p:spPr>
          <a:xfrm>
            <a:off x="3338025" y="1199850"/>
            <a:ext cx="235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Types of models used</a:t>
            </a:r>
            <a:endParaRPr b="1" sz="1200">
              <a:solidFill>
                <a:schemeClr val="dk1"/>
              </a:solidFill>
              <a:latin typeface="Lato"/>
              <a:ea typeface="Lato"/>
              <a:cs typeface="Lato"/>
              <a:sym typeface="Lato"/>
            </a:endParaRPr>
          </a:p>
        </p:txBody>
      </p:sp>
      <p:pic>
        <p:nvPicPr>
          <p:cNvPr id="569" name="Google Shape;569;p67"/>
          <p:cNvPicPr preferRelativeResize="0"/>
          <p:nvPr/>
        </p:nvPicPr>
        <p:blipFill>
          <a:blip r:embed="rId3">
            <a:alphaModFix/>
          </a:blip>
          <a:stretch>
            <a:fillRect/>
          </a:stretch>
        </p:blipFill>
        <p:spPr>
          <a:xfrm>
            <a:off x="1543050" y="1777975"/>
            <a:ext cx="5943600" cy="266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8"/>
          <p:cNvSpPr txBox="1"/>
          <p:nvPr>
            <p:ph idx="1" type="body"/>
          </p:nvPr>
        </p:nvSpPr>
        <p:spPr>
          <a:xfrm>
            <a:off x="454150" y="478625"/>
            <a:ext cx="3665400" cy="512400"/>
          </a:xfrm>
          <a:prstGeom prst="rect">
            <a:avLst/>
          </a:prstGeom>
        </p:spPr>
        <p:txBody>
          <a:bodyPr anchorCtr="0" anchor="b" bIns="34275" lIns="68575" spcFirstLastPara="1" rIns="68575" wrap="square" tIns="34275">
            <a:spAutoFit/>
          </a:bodyPr>
          <a:lstStyle/>
          <a:p>
            <a:pPr indent="0" lvl="0" marL="0" rtl="0" algn="l">
              <a:spcBef>
                <a:spcPts val="800"/>
              </a:spcBef>
              <a:spcAft>
                <a:spcPts val="0"/>
              </a:spcAft>
              <a:buNone/>
            </a:pPr>
            <a:r>
              <a:rPr lang="en" sz="3200"/>
              <a:t>Related Works</a:t>
            </a:r>
            <a:endParaRPr/>
          </a:p>
        </p:txBody>
      </p:sp>
      <p:sp>
        <p:nvSpPr>
          <p:cNvPr id="575" name="Google Shape;575;p68"/>
          <p:cNvSpPr txBox="1"/>
          <p:nvPr>
            <p:ph idx="8" type="body"/>
          </p:nvPr>
        </p:nvSpPr>
        <p:spPr>
          <a:xfrm>
            <a:off x="522185" y="1497250"/>
            <a:ext cx="8302200" cy="5319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sz="1600"/>
              <a:t>Paper 2: </a:t>
            </a:r>
            <a:r>
              <a:rPr lang="en" sz="1600"/>
              <a:t>LLMs for the Classroom with Knowledge- Based Retrieval</a:t>
            </a:r>
            <a:endParaRPr sz="1600"/>
          </a:p>
          <a:p>
            <a:pPr indent="0" lvl="0" marL="0" rtl="0" algn="l">
              <a:spcBef>
                <a:spcPts val="800"/>
              </a:spcBef>
              <a:spcAft>
                <a:spcPts val="0"/>
              </a:spcAft>
              <a:buNone/>
            </a:pPr>
            <a:r>
              <a:rPr lang="en" sz="1000">
                <a:latin typeface="Arial"/>
                <a:ea typeface="Arial"/>
                <a:cs typeface="Arial"/>
                <a:sym typeface="Arial"/>
              </a:rPr>
              <a:t> </a:t>
            </a:r>
            <a:r>
              <a:rPr lang="en" sz="1000">
                <a:uFill>
                  <a:noFill/>
                </a:uFill>
                <a:latin typeface="Arial"/>
                <a:ea typeface="Arial"/>
                <a:cs typeface="Arial"/>
                <a:sym typeface="Arial"/>
                <a:hlinkClick r:id="rId3"/>
              </a:rPr>
              <a:t>Amay Jain</a:t>
            </a:r>
            <a:r>
              <a:rPr lang="en" sz="1000">
                <a:latin typeface="Arial"/>
                <a:ea typeface="Arial"/>
                <a:cs typeface="Arial"/>
                <a:sym typeface="Arial"/>
              </a:rPr>
              <a:t>,</a:t>
            </a:r>
            <a:r>
              <a:rPr lang="en" sz="1000">
                <a:uFill>
                  <a:noFill/>
                </a:uFill>
                <a:latin typeface="Arial"/>
                <a:ea typeface="Arial"/>
                <a:cs typeface="Arial"/>
                <a:sym typeface="Arial"/>
                <a:hlinkClick r:id="rId4"/>
              </a:rPr>
              <a:t> Liu Cui</a:t>
            </a:r>
            <a:r>
              <a:rPr lang="en" sz="1000">
                <a:latin typeface="Arial"/>
                <a:ea typeface="Arial"/>
                <a:cs typeface="Arial"/>
                <a:sym typeface="Arial"/>
              </a:rPr>
              <a:t>,</a:t>
            </a:r>
            <a:r>
              <a:rPr lang="en" sz="1000">
                <a:uFill>
                  <a:noFill/>
                </a:uFill>
                <a:latin typeface="Arial"/>
                <a:ea typeface="Arial"/>
                <a:cs typeface="Arial"/>
                <a:sym typeface="Arial"/>
                <a:hlinkClick r:id="rId5"/>
              </a:rPr>
              <a:t> Si Chen</a:t>
            </a:r>
            <a:r>
              <a:rPr lang="en" sz="1000">
                <a:latin typeface="Arial"/>
                <a:ea typeface="Arial"/>
                <a:cs typeface="Arial"/>
                <a:sym typeface="Arial"/>
              </a:rPr>
              <a:t> Aligning LLMs for the Classroom with Knowledge-Based Retrieval -- A Comparative RAG Study</a:t>
            </a:r>
            <a:endParaRPr/>
          </a:p>
        </p:txBody>
      </p:sp>
      <p:sp>
        <p:nvSpPr>
          <p:cNvPr id="576" name="Google Shape;576;p68"/>
          <p:cNvSpPr txBox="1"/>
          <p:nvPr/>
        </p:nvSpPr>
        <p:spPr>
          <a:xfrm>
            <a:off x="571500" y="2371689"/>
            <a:ext cx="7440000" cy="2040900"/>
          </a:xfrm>
          <a:prstGeom prst="rect">
            <a:avLst/>
          </a:prstGeom>
          <a:noFill/>
          <a:ln>
            <a:noFill/>
          </a:ln>
        </p:spPr>
        <p:txBody>
          <a:bodyPr anchorCtr="0" anchor="t" bIns="91425" lIns="91425" spcFirstLastPara="1" rIns="91425" wrap="square" tIns="91425">
            <a:spAutoFit/>
          </a:bodyPr>
          <a:lstStyle/>
          <a:p>
            <a:pPr indent="-317500" lvl="0" marL="457200" rtl="0" algn="l">
              <a:lnSpc>
                <a:spcPct val="138000"/>
              </a:lnSpc>
              <a:spcBef>
                <a:spcPts val="120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This research compares different Retrieval Augmented Generation (RAG) approaches for making LLMs more reliable in classroom settings. </a:t>
            </a:r>
            <a:endParaRPr>
              <a:solidFill>
                <a:schemeClr val="dk1"/>
              </a:solidFill>
              <a:latin typeface="Lato Light"/>
              <a:ea typeface="Lato Light"/>
              <a:cs typeface="Lato Light"/>
              <a:sym typeface="Lato Light"/>
            </a:endParaRPr>
          </a:p>
          <a:p>
            <a:pPr indent="-317500" lvl="0" marL="457200" rtl="0" algn="l">
              <a:lnSpc>
                <a:spcPct val="138000"/>
              </a:lnSpc>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The team created EduScopeQA, a dataset with </a:t>
            </a:r>
            <a:r>
              <a:rPr b="1" lang="en">
                <a:solidFill>
                  <a:schemeClr val="dk1"/>
                </a:solidFill>
                <a:latin typeface="Lato"/>
                <a:ea typeface="Lato"/>
                <a:cs typeface="Lato"/>
                <a:sym typeface="Lato"/>
              </a:rPr>
              <a:t>3,176 questions</a:t>
            </a:r>
            <a:r>
              <a:rPr lang="en">
                <a:solidFill>
                  <a:schemeClr val="dk1"/>
                </a:solidFill>
                <a:latin typeface="Lato Light"/>
                <a:ea typeface="Lato Light"/>
                <a:cs typeface="Lato Light"/>
                <a:sym typeface="Lato Light"/>
              </a:rPr>
              <a:t> across History, Literature, Science, and Computer Science, to test how well vector-based RAG (OpenAI Vector Search) versus graph-based RAG (GraphRAG Local and Global) handle educational queries</a:t>
            </a:r>
            <a:endParaRPr/>
          </a:p>
          <a:p>
            <a:pPr indent="0" lvl="0" marL="0" rtl="0" algn="l">
              <a:lnSpc>
                <a:spcPct val="115000"/>
              </a:lnSpc>
              <a:spcBef>
                <a:spcPts val="12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35">
      <a:dk1>
        <a:srgbClr val="000000"/>
      </a:dk1>
      <a:lt1>
        <a:srgbClr val="FFFFFF"/>
      </a:lt1>
      <a:dk2>
        <a:srgbClr val="8C8080"/>
      </a:dk2>
      <a:lt2>
        <a:srgbClr val="E6D8D3"/>
      </a:lt2>
      <a:accent1>
        <a:srgbClr val="D31B2C"/>
      </a:accent1>
      <a:accent2>
        <a:srgbClr val="0ECCDE"/>
      </a:accent2>
      <a:accent3>
        <a:srgbClr val="A0E0EF"/>
      </a:accent3>
      <a:accent4>
        <a:srgbClr val="8C8080"/>
      </a:accent4>
      <a:accent5>
        <a:srgbClr val="BAAEA9"/>
      </a:accent5>
      <a:accent6>
        <a:srgbClr val="E6D8D3"/>
      </a:accent6>
      <a:hlink>
        <a:srgbClr val="61B6D0"/>
      </a:hlink>
      <a:folHlink>
        <a:srgbClr val="0C33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